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5" r:id="rId3"/>
    <p:sldMasterId id="2147483720" r:id="rId4"/>
  </p:sldMasterIdLst>
  <p:notesMasterIdLst>
    <p:notesMasterId r:id="rId24"/>
  </p:notesMasterIdLst>
  <p:handoutMasterIdLst>
    <p:handoutMasterId r:id="rId25"/>
  </p:handoutMasterIdLst>
  <p:sldIdLst>
    <p:sldId id="429" r:id="rId5"/>
    <p:sldId id="820" r:id="rId6"/>
    <p:sldId id="840" r:id="rId7"/>
    <p:sldId id="841" r:id="rId8"/>
    <p:sldId id="842" r:id="rId9"/>
    <p:sldId id="843" r:id="rId10"/>
    <p:sldId id="845" r:id="rId11"/>
    <p:sldId id="844" r:id="rId12"/>
    <p:sldId id="839" r:id="rId13"/>
    <p:sldId id="846" r:id="rId14"/>
    <p:sldId id="847" r:id="rId15"/>
    <p:sldId id="848" r:id="rId16"/>
    <p:sldId id="849" r:id="rId17"/>
    <p:sldId id="850" r:id="rId18"/>
    <p:sldId id="851" r:id="rId19"/>
    <p:sldId id="852" r:id="rId20"/>
    <p:sldId id="853" r:id="rId21"/>
    <p:sldId id="854" r:id="rId22"/>
    <p:sldId id="855" r:id="rId23"/>
  </p:sldIdLst>
  <p:sldSz cx="9906000" cy="6858000" type="A4"/>
  <p:notesSz cx="9926638" cy="6797675"/>
  <p:defaultTextStyle>
    <a:defPPr>
      <a:defRPr lang="ru-RU"/>
    </a:defPPr>
    <a:lvl1pPr algn="l" rtl="0" fontAlgn="base">
      <a:spcBef>
        <a:spcPct val="0"/>
      </a:spcBef>
      <a:spcAft>
        <a:spcPct val="0"/>
      </a:spcAft>
      <a:defRPr sz="1200" b="1" kern="1200">
        <a:solidFill>
          <a:srgbClr val="000099"/>
        </a:solidFill>
        <a:latin typeface="Arial" charset="0"/>
        <a:ea typeface="+mn-ea"/>
        <a:cs typeface="Arial" charset="0"/>
      </a:defRPr>
    </a:lvl1pPr>
    <a:lvl2pPr marL="457200" algn="l" rtl="0" fontAlgn="base">
      <a:spcBef>
        <a:spcPct val="0"/>
      </a:spcBef>
      <a:spcAft>
        <a:spcPct val="0"/>
      </a:spcAft>
      <a:defRPr sz="1200" b="1" kern="1200">
        <a:solidFill>
          <a:srgbClr val="000099"/>
        </a:solidFill>
        <a:latin typeface="Arial" charset="0"/>
        <a:ea typeface="+mn-ea"/>
        <a:cs typeface="Arial" charset="0"/>
      </a:defRPr>
    </a:lvl2pPr>
    <a:lvl3pPr marL="914400" algn="l" rtl="0" fontAlgn="base">
      <a:spcBef>
        <a:spcPct val="0"/>
      </a:spcBef>
      <a:spcAft>
        <a:spcPct val="0"/>
      </a:spcAft>
      <a:defRPr sz="1200" b="1" kern="1200">
        <a:solidFill>
          <a:srgbClr val="000099"/>
        </a:solidFill>
        <a:latin typeface="Arial" charset="0"/>
        <a:ea typeface="+mn-ea"/>
        <a:cs typeface="Arial" charset="0"/>
      </a:defRPr>
    </a:lvl3pPr>
    <a:lvl4pPr marL="1371600" algn="l" rtl="0" fontAlgn="base">
      <a:spcBef>
        <a:spcPct val="0"/>
      </a:spcBef>
      <a:spcAft>
        <a:spcPct val="0"/>
      </a:spcAft>
      <a:defRPr sz="1200" b="1" kern="1200">
        <a:solidFill>
          <a:srgbClr val="000099"/>
        </a:solidFill>
        <a:latin typeface="Arial" charset="0"/>
        <a:ea typeface="+mn-ea"/>
        <a:cs typeface="Arial" charset="0"/>
      </a:defRPr>
    </a:lvl4pPr>
    <a:lvl5pPr marL="1828800" algn="l" rtl="0" fontAlgn="base">
      <a:spcBef>
        <a:spcPct val="0"/>
      </a:spcBef>
      <a:spcAft>
        <a:spcPct val="0"/>
      </a:spcAft>
      <a:defRPr sz="1200" b="1" kern="1200">
        <a:solidFill>
          <a:srgbClr val="000099"/>
        </a:solidFill>
        <a:latin typeface="Arial" charset="0"/>
        <a:ea typeface="+mn-ea"/>
        <a:cs typeface="Arial" charset="0"/>
      </a:defRPr>
    </a:lvl5pPr>
    <a:lvl6pPr marL="2286000" algn="l" defTabSz="914400" rtl="0" eaLnBrk="1" latinLnBrk="0" hangingPunct="1">
      <a:defRPr sz="1200" b="1" kern="1200">
        <a:solidFill>
          <a:srgbClr val="000099"/>
        </a:solidFill>
        <a:latin typeface="Arial" charset="0"/>
        <a:ea typeface="+mn-ea"/>
        <a:cs typeface="Arial" charset="0"/>
      </a:defRPr>
    </a:lvl6pPr>
    <a:lvl7pPr marL="2743200" algn="l" defTabSz="914400" rtl="0" eaLnBrk="1" latinLnBrk="0" hangingPunct="1">
      <a:defRPr sz="1200" b="1" kern="1200">
        <a:solidFill>
          <a:srgbClr val="000099"/>
        </a:solidFill>
        <a:latin typeface="Arial" charset="0"/>
        <a:ea typeface="+mn-ea"/>
        <a:cs typeface="Arial" charset="0"/>
      </a:defRPr>
    </a:lvl7pPr>
    <a:lvl8pPr marL="3200400" algn="l" defTabSz="914400" rtl="0" eaLnBrk="1" latinLnBrk="0" hangingPunct="1">
      <a:defRPr sz="1200" b="1" kern="1200">
        <a:solidFill>
          <a:srgbClr val="000099"/>
        </a:solidFill>
        <a:latin typeface="Arial" charset="0"/>
        <a:ea typeface="+mn-ea"/>
        <a:cs typeface="Arial" charset="0"/>
      </a:defRPr>
    </a:lvl8pPr>
    <a:lvl9pPr marL="3657600" algn="l" defTabSz="914400" rtl="0" eaLnBrk="1" latinLnBrk="0" hangingPunct="1">
      <a:defRPr sz="1200" b="1" kern="1200">
        <a:solidFill>
          <a:srgbClr val="00009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60076"/>
    <a:srgbClr val="FF6600"/>
    <a:srgbClr val="993300"/>
    <a:srgbClr val="003366"/>
    <a:srgbClr val="CC33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15" autoAdjust="0"/>
    <p:restoredTop sz="42136" autoAdjust="0"/>
  </p:normalViewPr>
  <p:slideViewPr>
    <p:cSldViewPr>
      <p:cViewPr>
        <p:scale>
          <a:sx n="82" d="100"/>
          <a:sy n="82" d="100"/>
        </p:scale>
        <p:origin x="-534" y="25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0242"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650243"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endParaRPr lang="ru-RU"/>
          </a:p>
        </p:txBody>
      </p:sp>
      <p:sp>
        <p:nvSpPr>
          <p:cNvPr id="650244"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650245"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fld id="{60D77762-B47D-40C3-9212-159AADC11E3C}" type="slidenum">
              <a:rPr lang="ru-RU"/>
              <a:pPr>
                <a:defRPr/>
              </a:pPr>
              <a:t>‹#›</a:t>
            </a:fld>
            <a:endParaRPr lang="ru-RU"/>
          </a:p>
        </p:txBody>
      </p:sp>
    </p:spTree>
    <p:extLst>
      <p:ext uri="{BB962C8B-B14F-4D97-AF65-F5344CB8AC3E}">
        <p14:creationId xmlns:p14="http://schemas.microsoft.com/office/powerpoint/2010/main" val="12644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251907" name="Rectangle 3"/>
          <p:cNvSpPr>
            <a:spLocks noGrp="1" noChangeArrowheads="1"/>
          </p:cNvSpPr>
          <p:nvPr>
            <p:ph type="dt"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endParaRPr lang="ru-RU"/>
          </a:p>
        </p:txBody>
      </p:sp>
      <p:sp>
        <p:nvSpPr>
          <p:cNvPr id="72708" name="Rectangle 4"/>
          <p:cNvSpPr>
            <a:spLocks noGrp="1" noRot="1" noChangeAspect="1" noChangeArrowheads="1" noTextEdit="1"/>
          </p:cNvSpPr>
          <p:nvPr>
            <p:ph type="sldImg" idx="2"/>
          </p:nvPr>
        </p:nvSpPr>
        <p:spPr bwMode="auto">
          <a:xfrm>
            <a:off x="3121025" y="508000"/>
            <a:ext cx="3686175" cy="2552700"/>
          </a:xfrm>
          <a:prstGeom prst="rect">
            <a:avLst/>
          </a:prstGeom>
          <a:noFill/>
          <a:ln w="9525">
            <a:solidFill>
              <a:srgbClr val="000000"/>
            </a:solidFill>
            <a:miter lim="800000"/>
            <a:headEnd/>
            <a:tailEnd/>
          </a:ln>
        </p:spPr>
      </p:sp>
      <p:sp>
        <p:nvSpPr>
          <p:cNvPr id="251909" name="Rectangle 5"/>
          <p:cNvSpPr>
            <a:spLocks noGrp="1" noChangeArrowheads="1"/>
          </p:cNvSpPr>
          <p:nvPr>
            <p:ph type="body" sz="quarter" idx="3"/>
          </p:nvPr>
        </p:nvSpPr>
        <p:spPr bwMode="auto">
          <a:xfrm>
            <a:off x="992188" y="3228975"/>
            <a:ext cx="7942262" cy="3060700"/>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51910"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251911" name="Rectangle 7"/>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fld id="{42A7FA60-4D22-4E53-AE03-C10184CA16D9}" type="slidenum">
              <a:rPr lang="ru-RU"/>
              <a:pPr>
                <a:defRPr/>
              </a:pPr>
              <a:t>‹#›</a:t>
            </a:fld>
            <a:endParaRPr lang="ru-RU"/>
          </a:p>
        </p:txBody>
      </p:sp>
    </p:spTree>
    <p:extLst>
      <p:ext uri="{BB962C8B-B14F-4D97-AF65-F5344CB8AC3E}">
        <p14:creationId xmlns:p14="http://schemas.microsoft.com/office/powerpoint/2010/main" val="3617357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2ADB20-AC6C-43FE-84F5-D4A56B012EA5}"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D8A821-A63E-45E4-973C-49B031A89156}"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7"/>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7"/>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EB681B-CC31-4832-B753-8B53068245CE}"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47"/>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7AD8F19-F0AF-4185-A308-EB22A4EE66EF}"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Brea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906000" cy="6858000"/>
          </a:xfrm>
        </p:spPr>
        <p:txBody>
          <a:bodyPr rtlCol="0" anchor="ctr">
            <a:normAutofit/>
          </a:bodyPr>
          <a:lstStyle>
            <a:lvl1pPr marL="0" indent="0" algn="ctr">
              <a:buNone/>
              <a:defRPr sz="1200" b="0">
                <a:solidFill>
                  <a:schemeClr val="bg1"/>
                </a:solidFill>
              </a:defRPr>
            </a:lvl1pPr>
          </a:lstStyle>
          <a:p>
            <a:pPr lvl="0"/>
            <a:endParaRPr lang="en-US" noProof="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5"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27"/>
          <p:cNvGrpSpPr>
            <a:grpSpLocks/>
          </p:cNvGrpSpPr>
          <p:nvPr userDrawn="1"/>
        </p:nvGrpSpPr>
        <p:grpSpPr bwMode="auto">
          <a:xfrm>
            <a:off x="366713" y="6186488"/>
            <a:ext cx="1617662" cy="395287"/>
            <a:chOff x="337870" y="6193900"/>
            <a:chExt cx="1493833" cy="396000"/>
          </a:xfrm>
        </p:grpSpPr>
        <p:sp>
          <p:nvSpPr>
            <p:cNvPr id="7" name="Rounded Rectangle 2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8" name="Rounded Rectangle 2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grpSp>
        <p:nvGrpSpPr>
          <p:cNvPr id="9" name="Group 30"/>
          <p:cNvGrpSpPr>
            <a:grpSpLocks/>
          </p:cNvGrpSpPr>
          <p:nvPr userDrawn="1"/>
        </p:nvGrpSpPr>
        <p:grpSpPr bwMode="auto">
          <a:xfrm>
            <a:off x="9137650" y="6186488"/>
            <a:ext cx="428625" cy="395287"/>
            <a:chOff x="8434574" y="6185274"/>
            <a:chExt cx="396000" cy="396000"/>
          </a:xfrm>
        </p:grpSpPr>
        <p:sp>
          <p:nvSpPr>
            <p:cNvPr id="11"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3"/>
          <p:cNvGrpSpPr>
            <a:grpSpLocks/>
          </p:cNvGrpSpPr>
          <p:nvPr userDrawn="1"/>
        </p:nvGrpSpPr>
        <p:grpSpPr bwMode="auto">
          <a:xfrm>
            <a:off x="8569325" y="6186488"/>
            <a:ext cx="428625" cy="395287"/>
            <a:chOff x="7909800" y="6172200"/>
            <a:chExt cx="396000" cy="396000"/>
          </a:xfrm>
        </p:grpSpPr>
        <p:sp>
          <p:nvSpPr>
            <p:cNvPr id="14"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0" name="Text Placeholder 9"/>
          <p:cNvSpPr>
            <a:spLocks noGrp="1"/>
          </p:cNvSpPr>
          <p:nvPr>
            <p:ph type="body" sz="quarter" idx="11"/>
          </p:nvPr>
        </p:nvSpPr>
        <p:spPr>
          <a:xfrm>
            <a:off x="495300" y="2149418"/>
            <a:ext cx="8915400" cy="3489382"/>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37" name="Title 1"/>
          <p:cNvSpPr>
            <a:spLocks noGrp="1"/>
          </p:cNvSpPr>
          <p:nvPr>
            <p:ph type="title"/>
          </p:nvPr>
        </p:nvSpPr>
        <p:spPr>
          <a:xfrm>
            <a:off x="495300" y="304800"/>
            <a:ext cx="8915400" cy="609600"/>
          </a:xfrm>
        </p:spPr>
        <p:txBody>
          <a:bodyPr>
            <a:noAutofit/>
          </a:bodyPr>
          <a:lstStyle>
            <a:lvl1pPr algn="ctr">
              <a:lnSpc>
                <a:spcPct val="100000"/>
              </a:lnSpc>
              <a:defRPr sz="4000" b="0" spc="-150">
                <a:solidFill>
                  <a:schemeClr val="accent2"/>
                </a:solidFill>
                <a:effectLst>
                  <a:outerShdw dist="38100" dir="2700000" algn="ctr" rotWithShape="0">
                    <a:srgbClr val="000000">
                      <a:alpha val="15000"/>
                    </a:srgbClr>
                  </a:outerShdw>
                </a:effectLst>
              </a:defRPr>
            </a:lvl1pPr>
          </a:lstStyle>
          <a:p>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5" name="TextBox 17"/>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
          <p:cNvGrpSpPr>
            <a:grpSpLocks/>
          </p:cNvGrpSpPr>
          <p:nvPr userDrawn="1"/>
        </p:nvGrpSpPr>
        <p:grpSpPr bwMode="auto">
          <a:xfrm>
            <a:off x="9137650" y="6186488"/>
            <a:ext cx="428625" cy="395287"/>
            <a:chOff x="8434574" y="6185274"/>
            <a:chExt cx="396000" cy="396000"/>
          </a:xfrm>
        </p:grpSpPr>
        <p:sp>
          <p:nvSpPr>
            <p:cNvPr id="8" name="Oval 22">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23">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1"/>
          <p:cNvGrpSpPr>
            <a:grpSpLocks/>
          </p:cNvGrpSpPr>
          <p:nvPr userDrawn="1"/>
        </p:nvGrpSpPr>
        <p:grpSpPr bwMode="auto">
          <a:xfrm>
            <a:off x="8569325" y="6186488"/>
            <a:ext cx="428625" cy="395287"/>
            <a:chOff x="7909800" y="6172200"/>
            <a:chExt cx="396000" cy="396000"/>
          </a:xfrm>
        </p:grpSpPr>
        <p:sp>
          <p:nvSpPr>
            <p:cNvPr id="11" name="Oval 25">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26">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9"/>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6" name="Text Placeholder 5"/>
          <p:cNvSpPr>
            <a:spLocks noGrp="1"/>
          </p:cNvSpPr>
          <p:nvPr>
            <p:ph type="body" sz="quarter" idx="11"/>
          </p:nvPr>
        </p:nvSpPr>
        <p:spPr>
          <a:xfrm>
            <a:off x="495300" y="2133600"/>
            <a:ext cx="8915400" cy="342900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800">
                <a:solidFill>
                  <a:schemeClr val="accent2"/>
                </a:solidFill>
              </a:defRPr>
            </a:lvl1pPr>
            <a:lvl2pPr marL="0" indent="0">
              <a:spcBef>
                <a:spcPts val="600"/>
              </a:spcBef>
              <a:spcAft>
                <a:spcPts val="600"/>
              </a:spcAft>
              <a:buClr>
                <a:schemeClr val="accent2"/>
              </a:buClr>
              <a:buSzPct val="100000"/>
              <a:buFont typeface="Arial" pitchFamily="34" charset="0"/>
              <a:buNone/>
              <a:defRPr sz="1800">
                <a:solidFill>
                  <a:schemeClr val="accent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smtClean="0"/>
              <a:t>Click to edit Master text styles</a:t>
            </a:r>
          </a:p>
          <a:p>
            <a:pPr lvl="1"/>
            <a:r>
              <a:rPr lang="en-US" smtClean="0"/>
              <a:t>Second level</a:t>
            </a:r>
          </a:p>
        </p:txBody>
      </p:sp>
      <p:sp>
        <p:nvSpPr>
          <p:cNvPr id="1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wcase Web">
    <p:spTree>
      <p:nvGrpSpPr>
        <p:cNvPr id="1" name=""/>
        <p:cNvGrpSpPr/>
        <p:nvPr/>
      </p:nvGrpSpPr>
      <p:grpSpPr>
        <a:xfrm>
          <a:off x="0" y="0"/>
          <a:ext cx="0" cy="0"/>
          <a:chOff x="0" y="0"/>
          <a:chExt cx="0" cy="0"/>
        </a:xfrm>
      </p:grpSpPr>
      <p:pic>
        <p:nvPicPr>
          <p:cNvPr id="6" name="Picture 12"/>
          <p:cNvPicPr>
            <a:picLocks noChangeAspect="1"/>
          </p:cNvPicPr>
          <p:nvPr userDrawn="1"/>
        </p:nvPicPr>
        <p:blipFill>
          <a:blip r:embed="rId2" cstate="print">
            <a:extLst/>
          </a:blip>
          <a:stretch>
            <a:fillRect/>
          </a:stretch>
        </p:blipFill>
        <p:spPr>
          <a:xfrm>
            <a:off x="2989587" y="1981200"/>
            <a:ext cx="6576869" cy="3429000"/>
          </a:xfrm>
          <a:prstGeom prst="rect">
            <a:avLst/>
          </a:prstGeom>
          <a:effectLst>
            <a:reflection stA="14000" endPos="12000" dist="63500" dir="5400000" sy="-100000" algn="bl" rotWithShape="0"/>
          </a:effectLst>
        </p:spPr>
      </p:pic>
      <p:sp>
        <p:nvSpPr>
          <p:cNvPr id="7"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1"/>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2"/>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512436" y="1981200"/>
            <a:ext cx="2688324" cy="3124200"/>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dirty="0" smtClean="0"/>
              <a:t>Click to edit Master text styles</a:t>
            </a:r>
            <a:endParaRPr lang="en-US" dirty="0"/>
          </a:p>
        </p:txBody>
      </p:sp>
      <p:sp>
        <p:nvSpPr>
          <p:cNvPr id="3" name="Picture Placeholder 2"/>
          <p:cNvSpPr>
            <a:spLocks noGrp="1"/>
          </p:cNvSpPr>
          <p:nvPr>
            <p:ph type="pic" sz="quarter" idx="12"/>
          </p:nvPr>
        </p:nvSpPr>
        <p:spPr>
          <a:xfrm>
            <a:off x="3802631" y="2195053"/>
            <a:ext cx="4947673" cy="2944760"/>
          </a:xfr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wcase mobil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blip>
          <a:stretch>
            <a:fillRect/>
          </a:stretch>
        </p:blipFill>
        <p:spPr>
          <a:xfrm>
            <a:off x="6191255" y="1828800"/>
            <a:ext cx="3107811" cy="3733800"/>
          </a:xfrm>
          <a:prstGeom prst="rect">
            <a:avLst/>
          </a:prstGeom>
          <a:effectLst>
            <a:reflection stA="29000" endPos="11000" dist="12700" dir="5400000" sy="-100000" algn="bl" rotWithShape="0"/>
          </a:effectLst>
        </p:spPr>
      </p:pic>
      <p:pic>
        <p:nvPicPr>
          <p:cNvPr id="8" name="Picture 3"/>
          <p:cNvPicPr>
            <a:picLocks noChangeAspect="1"/>
          </p:cNvPicPr>
          <p:nvPr userDrawn="1"/>
        </p:nvPicPr>
        <p:blipFill>
          <a:blip r:embed="rId3" cstate="print">
            <a:extLst/>
          </a:blip>
          <a:stretch>
            <a:fillRect/>
          </a:stretch>
        </p:blipFill>
        <p:spPr>
          <a:xfrm>
            <a:off x="4705350" y="3500438"/>
            <a:ext cx="1103611" cy="2062162"/>
          </a:xfrm>
          <a:prstGeom prst="rect">
            <a:avLst/>
          </a:prstGeom>
          <a:effectLst>
            <a:reflection stA="29000" endPos="11000" dist="12700" dir="5400000" sy="-100000" algn="bl" rotWithShape="0"/>
          </a:effectLst>
        </p:spPr>
      </p:pic>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886314"/>
            <a:ext cx="3714750" cy="3676286"/>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smtClean="0"/>
              <a:t>Click to edit Master text styles</a:t>
            </a:r>
            <a:endParaRPr lang="en-US"/>
          </a:p>
        </p:txBody>
      </p:sp>
      <p:sp>
        <p:nvSpPr>
          <p:cNvPr id="3" name="Picture Placeholder 2"/>
          <p:cNvSpPr>
            <a:spLocks noGrp="1"/>
          </p:cNvSpPr>
          <p:nvPr>
            <p:ph type="pic" sz="quarter" idx="12"/>
          </p:nvPr>
        </p:nvSpPr>
        <p:spPr>
          <a:xfrm>
            <a:off x="6535940" y="2207665"/>
            <a:ext cx="2410150" cy="2976784"/>
          </a:xfrm>
          <a:prstGeom prst="roundRect">
            <a:avLst>
              <a:gd name="adj" fmla="val 2838"/>
            </a:avLst>
          </a:prstGeo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4807550" y="3819526"/>
            <a:ext cx="892572" cy="1426368"/>
          </a:xfrm>
          <a:prstGeom prst="rect">
            <a:avLst/>
          </a:prstGeom>
        </p:spPr>
        <p:txBody>
          <a:bodyPr rtlCol="0" anchor="ctr">
            <a:normAutofit/>
          </a:bodyPr>
          <a:lstStyle>
            <a:lvl1pPr marL="0" indent="0" algn="ctr">
              <a:buNone/>
              <a:defRPr sz="1100">
                <a:solidFill>
                  <a:schemeClr val="bg1"/>
                </a:solidFill>
              </a:defRPr>
            </a:lvl1pPr>
          </a:lstStyle>
          <a:p>
            <a:pPr lvl="0"/>
            <a:endParaRPr lang="en-US" noProof="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wcase SEO">
    <p:spTree>
      <p:nvGrpSpPr>
        <p:cNvPr id="1" name=""/>
        <p:cNvGrpSpPr/>
        <p:nvPr/>
      </p:nvGrpSpPr>
      <p:grpSpPr>
        <a:xfrm>
          <a:off x="0" y="0"/>
          <a:ext cx="0" cy="0"/>
          <a:chOff x="0" y="0"/>
          <a:chExt cx="0" cy="0"/>
        </a:xfrm>
      </p:grpSpPr>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4"/>
          <p:cNvGrpSpPr>
            <a:grpSpLocks/>
          </p:cNvGrpSpPr>
          <p:nvPr userDrawn="1"/>
        </p:nvGrpSpPr>
        <p:grpSpPr bwMode="auto">
          <a:xfrm>
            <a:off x="366713" y="6186488"/>
            <a:ext cx="1617662" cy="395287"/>
            <a:chOff x="337870" y="6193900"/>
            <a:chExt cx="1493833" cy="396000"/>
          </a:xfrm>
        </p:grpSpPr>
        <p:sp>
          <p:nvSpPr>
            <p:cNvPr id="18" name="Rounded Rectangle 2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2" name="Rounded Rectangle 2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2"/>
          </p:nvPr>
        </p:nvSpPr>
        <p:spPr>
          <a:xfrm>
            <a:off x="4622800" y="1600200"/>
            <a:ext cx="4375150" cy="40386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10" name="Text Placeholder 9"/>
          <p:cNvSpPr>
            <a:spLocks noGrp="1"/>
          </p:cNvSpPr>
          <p:nvPr>
            <p:ph type="body" sz="quarter" idx="11"/>
          </p:nvPr>
        </p:nvSpPr>
        <p:spPr>
          <a:xfrm>
            <a:off x="507763" y="1962514"/>
            <a:ext cx="3435948" cy="3752486"/>
          </a:xfrm>
        </p:spPr>
        <p:txBody>
          <a:bodyPr tIns="0" bIns="0"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6014468"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0" name="Picture Placeholder 2"/>
          <p:cNvSpPr>
            <a:spLocks noGrp="1"/>
          </p:cNvSpPr>
          <p:nvPr>
            <p:ph type="pic" sz="quarter" idx="14"/>
          </p:nvPr>
        </p:nvSpPr>
        <p:spPr>
          <a:xfrm>
            <a:off x="4044950"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1" name="Picture Placeholder 2"/>
          <p:cNvSpPr>
            <a:spLocks noGrp="1"/>
          </p:cNvSpPr>
          <p:nvPr>
            <p:ph type="pic" sz="quarter" idx="15"/>
          </p:nvPr>
        </p:nvSpPr>
        <p:spPr>
          <a:xfrm>
            <a:off x="7983987"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281B1B-C7F7-4137-B1B3-653CE6E58547}" type="slidenum">
              <a:rPr lang="ru-RU"/>
              <a:pPr>
                <a:defRPr/>
              </a:pPr>
              <a:t>‹#›</a:t>
            </a:fld>
            <a:endParaRPr lang="ru-R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reel">
    <p:spTree>
      <p:nvGrpSpPr>
        <p:cNvPr id="1" name=""/>
        <p:cNvGrpSpPr/>
        <p:nvPr/>
      </p:nvGrpSpPr>
      <p:grpSpPr>
        <a:xfrm>
          <a:off x="0" y="0"/>
          <a:ext cx="0" cy="0"/>
          <a:chOff x="0" y="0"/>
          <a:chExt cx="0" cy="0"/>
        </a:xfrm>
      </p:grpSpPr>
      <p:sp>
        <p:nvSpPr>
          <p:cNvPr id="6"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918222"/>
            <a:ext cx="3325363" cy="2322149"/>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7" name="Media Placeholder 6"/>
          <p:cNvSpPr>
            <a:spLocks noGrp="1"/>
          </p:cNvSpPr>
          <p:nvPr>
            <p:ph type="media" sz="quarter" idx="12"/>
          </p:nvPr>
        </p:nvSpPr>
        <p:spPr>
          <a:xfrm>
            <a:off x="4044950" y="1905000"/>
            <a:ext cx="5365750" cy="3352800"/>
          </a:xfrm>
        </p:spPr>
        <p:txBody>
          <a:bodyPr rtlCol="0" anchor="ctr">
            <a:normAutofit/>
          </a:bodyPr>
          <a:lstStyle>
            <a:lvl1pPr marL="0" indent="0" algn="ctr">
              <a:buNone/>
              <a:defRPr sz="2000">
                <a:solidFill>
                  <a:schemeClr val="accent2"/>
                </a:solidFill>
              </a:defRPr>
            </a:lvl1pPr>
          </a:lstStyle>
          <a:p>
            <a:pPr lvl="0"/>
            <a:endParaRPr lang="en-US" noProof="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Table Placeholder 3"/>
          <p:cNvSpPr>
            <a:spLocks noGrp="1"/>
          </p:cNvSpPr>
          <p:nvPr>
            <p:ph type="tbl" sz="quarter" idx="11"/>
          </p:nvPr>
        </p:nvSpPr>
        <p:spPr>
          <a:xfrm>
            <a:off x="495300" y="1828800"/>
            <a:ext cx="8915400" cy="3886200"/>
          </a:xfrm>
        </p:spPr>
        <p:txBody>
          <a:bodyPr rtlCol="0" anchor="ctr">
            <a:no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Chart Placeholder 3"/>
          <p:cNvSpPr>
            <a:spLocks noGrp="1"/>
          </p:cNvSpPr>
          <p:nvPr>
            <p:ph type="chart" sz="quarter" idx="12"/>
          </p:nvPr>
        </p:nvSpPr>
        <p:spPr>
          <a:xfrm>
            <a:off x="495300" y="2057401"/>
            <a:ext cx="8915400" cy="3267075"/>
          </a:xfrm>
        </p:spPr>
        <p:txBody>
          <a:bodyPr rtlCol="0" anchor="ctr">
            <a:norm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9"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0" name="Group 29"/>
          <p:cNvGrpSpPr>
            <a:grpSpLocks/>
          </p:cNvGrpSpPr>
          <p:nvPr userDrawn="1"/>
        </p:nvGrpSpPr>
        <p:grpSpPr bwMode="auto">
          <a:xfrm>
            <a:off x="9137650" y="6186488"/>
            <a:ext cx="428625" cy="395287"/>
            <a:chOff x="8434574" y="6185274"/>
            <a:chExt cx="396000" cy="396000"/>
          </a:xfrm>
        </p:grpSpPr>
        <p:sp>
          <p:nvSpPr>
            <p:cNvPr id="11"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2"/>
          <p:cNvGrpSpPr>
            <a:grpSpLocks/>
          </p:cNvGrpSpPr>
          <p:nvPr userDrawn="1"/>
        </p:nvGrpSpPr>
        <p:grpSpPr bwMode="auto">
          <a:xfrm>
            <a:off x="8569325" y="6186488"/>
            <a:ext cx="428625" cy="395287"/>
            <a:chOff x="7909800" y="6172200"/>
            <a:chExt cx="396000" cy="396000"/>
          </a:xfrm>
        </p:grpSpPr>
        <p:sp>
          <p:nvSpPr>
            <p:cNvPr id="14"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6" name="Group 25"/>
          <p:cNvGrpSpPr>
            <a:grpSpLocks/>
          </p:cNvGrpSpPr>
          <p:nvPr userDrawn="1"/>
        </p:nvGrpSpPr>
        <p:grpSpPr bwMode="auto">
          <a:xfrm>
            <a:off x="366713" y="6186488"/>
            <a:ext cx="1617662" cy="395287"/>
            <a:chOff x="337870" y="6193900"/>
            <a:chExt cx="1493833" cy="396000"/>
          </a:xfrm>
        </p:grpSpPr>
        <p:sp>
          <p:nvSpPr>
            <p:cNvPr id="17" name="Rounded Rectangle 26"/>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8" name="Rounded Rectangle 27"/>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488555" y="1732832"/>
            <a:ext cx="3705000" cy="34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13"/>
          </p:nvPr>
        </p:nvSpPr>
        <p:spPr>
          <a:xfrm>
            <a:off x="4540250" y="1723136"/>
            <a:ext cx="4796500" cy="2895600"/>
          </a:xfrm>
        </p:spPr>
        <p:txBody>
          <a:bodyPr>
            <a:noAutofit/>
          </a:bodyPr>
          <a:lstStyle>
            <a:lvl1pPr marL="0" indent="0">
              <a:spcBef>
                <a:spcPts val="0"/>
              </a:spcBef>
              <a:buNone/>
              <a:defRPr sz="1800">
                <a:solidFill>
                  <a:schemeClr val="tx1"/>
                </a:solidFill>
                <a:latin typeface="+mj-lt"/>
              </a:defRPr>
            </a:lvl1pPr>
            <a:lvl2pPr marL="0" indent="0">
              <a:spcBef>
                <a:spcPts val="0"/>
              </a:spcBef>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20" name="Text Placeholder 6"/>
          <p:cNvSpPr>
            <a:spLocks noGrp="1"/>
          </p:cNvSpPr>
          <p:nvPr>
            <p:ph type="body" sz="quarter" idx="15"/>
          </p:nvPr>
        </p:nvSpPr>
        <p:spPr>
          <a:xfrm>
            <a:off x="3302001"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1" name="Text Placeholder 6"/>
          <p:cNvSpPr>
            <a:spLocks noGrp="1"/>
          </p:cNvSpPr>
          <p:nvPr>
            <p:ph type="body" sz="quarter" idx="16"/>
          </p:nvPr>
        </p:nvSpPr>
        <p:spPr>
          <a:xfrm>
            <a:off x="5529135"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2" name="Text Placeholder 6"/>
          <p:cNvSpPr>
            <a:spLocks noGrp="1"/>
          </p:cNvSpPr>
          <p:nvPr>
            <p:ph type="body" sz="quarter" idx="17"/>
          </p:nvPr>
        </p:nvSpPr>
        <p:spPr>
          <a:xfrm>
            <a:off x="7677155" y="5108268"/>
            <a:ext cx="156845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19"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Text ">
    <p:spTree>
      <p:nvGrpSpPr>
        <p:cNvPr id="1" name=""/>
        <p:cNvGrpSpPr/>
        <p:nvPr/>
      </p:nvGrpSpPr>
      <p:grpSpPr>
        <a:xfrm>
          <a:off x="0" y="0"/>
          <a:ext cx="0" cy="0"/>
          <a:chOff x="0" y="0"/>
          <a:chExt cx="0" cy="0"/>
        </a:xfrm>
      </p:grpSpPr>
      <p:sp>
        <p:nvSpPr>
          <p:cNvPr id="6"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9"/>
          <p:cNvGrpSpPr>
            <a:grpSpLocks/>
          </p:cNvGrpSpPr>
          <p:nvPr userDrawn="1"/>
        </p:nvGrpSpPr>
        <p:grpSpPr bwMode="auto">
          <a:xfrm>
            <a:off x="9137650" y="6186488"/>
            <a:ext cx="428625" cy="395287"/>
            <a:chOff x="8434574" y="6185274"/>
            <a:chExt cx="396000" cy="396000"/>
          </a:xfrm>
        </p:grpSpPr>
        <p:sp>
          <p:nvSpPr>
            <p:cNvPr id="8"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32"/>
          <p:cNvGrpSpPr>
            <a:grpSpLocks/>
          </p:cNvGrpSpPr>
          <p:nvPr userDrawn="1"/>
        </p:nvGrpSpPr>
        <p:grpSpPr bwMode="auto">
          <a:xfrm>
            <a:off x="8569325" y="6186488"/>
            <a:ext cx="428625" cy="395287"/>
            <a:chOff x="7909800" y="6172200"/>
            <a:chExt cx="396000" cy="396000"/>
          </a:xfrm>
        </p:grpSpPr>
        <p:sp>
          <p:nvSpPr>
            <p:cNvPr id="11"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6"/>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318958" y="1657350"/>
            <a:ext cx="4540250" cy="4191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 name="Text Placeholder 2"/>
          <p:cNvSpPr>
            <a:spLocks noGrp="1"/>
          </p:cNvSpPr>
          <p:nvPr>
            <p:ph type="body" sz="quarter" idx="13"/>
          </p:nvPr>
        </p:nvSpPr>
        <p:spPr>
          <a:xfrm>
            <a:off x="5200650" y="2110266"/>
            <a:ext cx="4210050" cy="3402012"/>
          </a:xfrm>
          <a:noFill/>
        </p:spPr>
        <p:txBody>
          <a:bodyPr>
            <a:normAutofit/>
          </a:bodyPr>
          <a:lstStyle>
            <a:lvl1pPr marL="0" indent="0">
              <a:lnSpc>
                <a:spcPct val="100000"/>
              </a:lnSpc>
              <a:spcBef>
                <a:spcPts val="360"/>
              </a:spcBef>
              <a:buNone/>
              <a:defRPr sz="1600">
                <a:solidFill>
                  <a:schemeClr val="accent2"/>
                </a:solidFill>
              </a:defRPr>
            </a:lvl1pPr>
          </a:lstStyle>
          <a:p>
            <a:pPr lvl="0"/>
            <a:r>
              <a:rPr lang="en-US" smtClean="0"/>
              <a:t>Click to edit Master text styles</a:t>
            </a:r>
            <a:endParaRPr lang="en-US"/>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Box 23"/>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5" name="Group 27"/>
          <p:cNvGrpSpPr>
            <a:grpSpLocks/>
          </p:cNvGrpSpPr>
          <p:nvPr userDrawn="1"/>
        </p:nvGrpSpPr>
        <p:grpSpPr bwMode="auto">
          <a:xfrm>
            <a:off x="9137650" y="6186488"/>
            <a:ext cx="428625" cy="395287"/>
            <a:chOff x="8434574" y="6185274"/>
            <a:chExt cx="396000" cy="396000"/>
          </a:xfrm>
        </p:grpSpPr>
        <p:sp>
          <p:nvSpPr>
            <p:cNvPr id="6" name="Oval 2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L-Shape 2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8" name="Group 30"/>
          <p:cNvGrpSpPr>
            <a:grpSpLocks/>
          </p:cNvGrpSpPr>
          <p:nvPr userDrawn="1"/>
        </p:nvGrpSpPr>
        <p:grpSpPr bwMode="auto">
          <a:xfrm>
            <a:off x="8569325" y="6186488"/>
            <a:ext cx="428625" cy="395287"/>
            <a:chOff x="7909800" y="6172200"/>
            <a:chExt cx="396000" cy="396000"/>
          </a:xfrm>
        </p:grpSpPr>
        <p:sp>
          <p:nvSpPr>
            <p:cNvPr id="9"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0"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1" name="Group 16"/>
          <p:cNvGrpSpPr>
            <a:grpSpLocks/>
          </p:cNvGrpSpPr>
          <p:nvPr userDrawn="1"/>
        </p:nvGrpSpPr>
        <p:grpSpPr bwMode="auto">
          <a:xfrm>
            <a:off x="366713" y="6186488"/>
            <a:ext cx="1617662" cy="395287"/>
            <a:chOff x="337870" y="6193900"/>
            <a:chExt cx="1493833" cy="396000"/>
          </a:xfrm>
        </p:grpSpPr>
        <p:sp>
          <p:nvSpPr>
            <p:cNvPr id="12" name="Rounded Rectangle 1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3" name="Rounded Rectangle 1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
    <p:spTree>
      <p:nvGrpSpPr>
        <p:cNvPr id="1" name=""/>
        <p:cNvGrpSpPr/>
        <p:nvPr/>
      </p:nvGrpSpPr>
      <p:grpSpPr>
        <a:xfrm>
          <a:off x="0" y="0"/>
          <a:ext cx="0" cy="0"/>
          <a:chOff x="0" y="0"/>
          <a:chExt cx="0" cy="0"/>
        </a:xfrm>
      </p:grpSpPr>
      <p:sp>
        <p:nvSpPr>
          <p:cNvPr id="21" name="TextBox 3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2" name="Group 57"/>
          <p:cNvGrpSpPr>
            <a:grpSpLocks/>
          </p:cNvGrpSpPr>
          <p:nvPr userDrawn="1"/>
        </p:nvGrpSpPr>
        <p:grpSpPr bwMode="auto">
          <a:xfrm>
            <a:off x="9137650" y="6186488"/>
            <a:ext cx="428625" cy="395287"/>
            <a:chOff x="8434574" y="6185274"/>
            <a:chExt cx="396000" cy="396000"/>
          </a:xfrm>
        </p:grpSpPr>
        <p:sp>
          <p:nvSpPr>
            <p:cNvPr id="23" name="Oval 5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4" name="L-Shape 5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5" name="Group 60"/>
          <p:cNvGrpSpPr>
            <a:grpSpLocks/>
          </p:cNvGrpSpPr>
          <p:nvPr userDrawn="1"/>
        </p:nvGrpSpPr>
        <p:grpSpPr bwMode="auto">
          <a:xfrm>
            <a:off x="8569325" y="6186488"/>
            <a:ext cx="428625" cy="395287"/>
            <a:chOff x="7909800" y="6172200"/>
            <a:chExt cx="396000" cy="396000"/>
          </a:xfrm>
        </p:grpSpPr>
        <p:sp>
          <p:nvSpPr>
            <p:cNvPr id="26" name="Oval 61">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7" name="L-Shape 62">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8" name="Group 35"/>
          <p:cNvGrpSpPr>
            <a:grpSpLocks/>
          </p:cNvGrpSpPr>
          <p:nvPr userDrawn="1"/>
        </p:nvGrpSpPr>
        <p:grpSpPr bwMode="auto">
          <a:xfrm>
            <a:off x="366713" y="6186488"/>
            <a:ext cx="1617662" cy="395287"/>
            <a:chOff x="337870" y="6193900"/>
            <a:chExt cx="1493833" cy="396000"/>
          </a:xfrm>
        </p:grpSpPr>
        <p:sp>
          <p:nvSpPr>
            <p:cNvPr id="29" name="Rounded Rectangle 4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35" name="Rounded Rectangle 4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1"/>
          </p:nvPr>
        </p:nvSpPr>
        <p:spPr>
          <a:xfrm>
            <a:off x="1084712" y="206519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5" name="Picture Placeholder 2"/>
          <p:cNvSpPr>
            <a:spLocks noGrp="1"/>
          </p:cNvSpPr>
          <p:nvPr>
            <p:ph type="pic" sz="quarter" idx="12"/>
          </p:nvPr>
        </p:nvSpPr>
        <p:spPr>
          <a:xfrm>
            <a:off x="2350048"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6" name="Picture Placeholder 2"/>
          <p:cNvSpPr>
            <a:spLocks noGrp="1"/>
          </p:cNvSpPr>
          <p:nvPr>
            <p:ph type="pic" sz="quarter" idx="13"/>
          </p:nvPr>
        </p:nvSpPr>
        <p:spPr>
          <a:xfrm>
            <a:off x="3694213"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7" name="Picture Placeholder 2"/>
          <p:cNvSpPr>
            <a:spLocks noGrp="1"/>
          </p:cNvSpPr>
          <p:nvPr>
            <p:ph type="pic" sz="quarter" idx="14"/>
          </p:nvPr>
        </p:nvSpPr>
        <p:spPr>
          <a:xfrm>
            <a:off x="5038379"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8" name="Picture Placeholder 2"/>
          <p:cNvSpPr>
            <a:spLocks noGrp="1"/>
          </p:cNvSpPr>
          <p:nvPr>
            <p:ph type="pic" sz="quarter" idx="15"/>
          </p:nvPr>
        </p:nvSpPr>
        <p:spPr>
          <a:xfrm>
            <a:off x="6382544"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9" name="Picture Placeholder 2"/>
          <p:cNvSpPr>
            <a:spLocks noGrp="1"/>
          </p:cNvSpPr>
          <p:nvPr>
            <p:ph type="pic" sz="quarter" idx="16"/>
          </p:nvPr>
        </p:nvSpPr>
        <p:spPr>
          <a:xfrm>
            <a:off x="7728580" y="2058004"/>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0" name="Picture Placeholder 2"/>
          <p:cNvSpPr>
            <a:spLocks noGrp="1"/>
          </p:cNvSpPr>
          <p:nvPr>
            <p:ph type="pic" sz="quarter" idx="18"/>
          </p:nvPr>
        </p:nvSpPr>
        <p:spPr>
          <a:xfrm>
            <a:off x="1711740"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1" name="Picture Placeholder 2"/>
          <p:cNvSpPr>
            <a:spLocks noGrp="1"/>
          </p:cNvSpPr>
          <p:nvPr>
            <p:ph type="pic" sz="quarter" idx="19"/>
          </p:nvPr>
        </p:nvSpPr>
        <p:spPr>
          <a:xfrm>
            <a:off x="305590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2" name="Picture Placeholder 2"/>
          <p:cNvSpPr>
            <a:spLocks noGrp="1"/>
          </p:cNvSpPr>
          <p:nvPr>
            <p:ph type="pic" sz="quarter" idx="20"/>
          </p:nvPr>
        </p:nvSpPr>
        <p:spPr>
          <a:xfrm>
            <a:off x="4400071"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3" name="Picture Placeholder 2"/>
          <p:cNvSpPr>
            <a:spLocks noGrp="1"/>
          </p:cNvSpPr>
          <p:nvPr>
            <p:ph type="pic" sz="quarter" idx="21"/>
          </p:nvPr>
        </p:nvSpPr>
        <p:spPr>
          <a:xfrm>
            <a:off x="574423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4" name="Picture Placeholder 2"/>
          <p:cNvSpPr>
            <a:spLocks noGrp="1"/>
          </p:cNvSpPr>
          <p:nvPr>
            <p:ph type="pic" sz="quarter" idx="22"/>
          </p:nvPr>
        </p:nvSpPr>
        <p:spPr>
          <a:xfrm>
            <a:off x="7088403" y="309785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1" name="Picture Placeholder 2"/>
          <p:cNvSpPr>
            <a:spLocks noGrp="1"/>
          </p:cNvSpPr>
          <p:nvPr>
            <p:ph type="pic" sz="quarter" idx="29"/>
          </p:nvPr>
        </p:nvSpPr>
        <p:spPr>
          <a:xfrm>
            <a:off x="2387721"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2" name="Picture Placeholder 2"/>
          <p:cNvSpPr>
            <a:spLocks noGrp="1"/>
          </p:cNvSpPr>
          <p:nvPr>
            <p:ph type="pic" sz="quarter" idx="30"/>
          </p:nvPr>
        </p:nvSpPr>
        <p:spPr>
          <a:xfrm>
            <a:off x="3731886"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3" name="Picture Placeholder 2"/>
          <p:cNvSpPr>
            <a:spLocks noGrp="1"/>
          </p:cNvSpPr>
          <p:nvPr>
            <p:ph type="pic" sz="quarter" idx="31"/>
          </p:nvPr>
        </p:nvSpPr>
        <p:spPr>
          <a:xfrm>
            <a:off x="507605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4" name="Picture Placeholder 2"/>
          <p:cNvSpPr>
            <a:spLocks noGrp="1"/>
          </p:cNvSpPr>
          <p:nvPr>
            <p:ph type="pic" sz="quarter" idx="32"/>
          </p:nvPr>
        </p:nvSpPr>
        <p:spPr>
          <a:xfrm>
            <a:off x="6420218"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64"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6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7" name="Picture Placeholder 2"/>
          <p:cNvSpPr>
            <a:spLocks noGrp="1"/>
          </p:cNvSpPr>
          <p:nvPr>
            <p:ph type="pic" sz="quarter" idx="37"/>
          </p:nvPr>
        </p:nvSpPr>
        <p:spPr>
          <a:xfrm>
            <a:off x="108471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8" name="Picture Placeholder 2"/>
          <p:cNvSpPr>
            <a:spLocks noGrp="1"/>
          </p:cNvSpPr>
          <p:nvPr>
            <p:ph type="pic" sz="quarter" idx="38"/>
          </p:nvPr>
        </p:nvSpPr>
        <p:spPr>
          <a:xfrm>
            <a:off x="7728580"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amp; Text">
    <p:spTree>
      <p:nvGrpSpPr>
        <p:cNvPr id="1" name=""/>
        <p:cNvGrpSpPr/>
        <p:nvPr/>
      </p:nvGrpSpPr>
      <p:grpSpPr>
        <a:xfrm>
          <a:off x="0" y="0"/>
          <a:ext cx="0" cy="0"/>
          <a:chOff x="0" y="0"/>
          <a:chExt cx="0" cy="0"/>
        </a:xfrm>
      </p:grpSpPr>
      <p:sp>
        <p:nvSpPr>
          <p:cNvPr id="11"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2" name="Group 25"/>
          <p:cNvGrpSpPr>
            <a:grpSpLocks/>
          </p:cNvGrpSpPr>
          <p:nvPr userDrawn="1"/>
        </p:nvGrpSpPr>
        <p:grpSpPr bwMode="auto">
          <a:xfrm>
            <a:off x="9137650" y="6186488"/>
            <a:ext cx="428625" cy="395287"/>
            <a:chOff x="8434574" y="6185274"/>
            <a:chExt cx="396000" cy="396000"/>
          </a:xfrm>
        </p:grpSpPr>
        <p:sp>
          <p:nvSpPr>
            <p:cNvPr id="13"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28"/>
          <p:cNvGrpSpPr>
            <a:grpSpLocks/>
          </p:cNvGrpSpPr>
          <p:nvPr userDrawn="1"/>
        </p:nvGrpSpPr>
        <p:grpSpPr bwMode="auto">
          <a:xfrm>
            <a:off x="8569325" y="6186488"/>
            <a:ext cx="428625" cy="395287"/>
            <a:chOff x="7909800" y="6172200"/>
            <a:chExt cx="396000" cy="396000"/>
          </a:xfrm>
        </p:grpSpPr>
        <p:sp>
          <p:nvSpPr>
            <p:cNvPr id="16"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7"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Picture Placeholder 2"/>
          <p:cNvSpPr>
            <a:spLocks noGrp="1"/>
          </p:cNvSpPr>
          <p:nvPr>
            <p:ph type="pic" sz="quarter" idx="35"/>
          </p:nvPr>
        </p:nvSpPr>
        <p:spPr>
          <a:xfrm>
            <a:off x="2671039"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3" name="Picture Placeholder 2"/>
          <p:cNvSpPr>
            <a:spLocks noGrp="1"/>
          </p:cNvSpPr>
          <p:nvPr>
            <p:ph type="pic" sz="quarter" idx="36"/>
          </p:nvPr>
        </p:nvSpPr>
        <p:spPr>
          <a:xfrm>
            <a:off x="5063471"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Picture Placeholder 2"/>
          <p:cNvSpPr>
            <a:spLocks noGrp="1"/>
          </p:cNvSpPr>
          <p:nvPr>
            <p:ph type="pic" sz="quarter" idx="37"/>
          </p:nvPr>
        </p:nvSpPr>
        <p:spPr>
          <a:xfrm>
            <a:off x="7455902"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06946"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5" name="Text Placeholder 4"/>
          <p:cNvSpPr>
            <a:spLocks noGrp="1"/>
          </p:cNvSpPr>
          <p:nvPr>
            <p:ph type="body" sz="quarter" idx="39"/>
          </p:nvPr>
        </p:nvSpPr>
        <p:spPr>
          <a:xfrm>
            <a:off x="2799378"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6" name="Text Placeholder 4"/>
          <p:cNvSpPr>
            <a:spLocks noGrp="1"/>
          </p:cNvSpPr>
          <p:nvPr>
            <p:ph type="body" sz="quarter" idx="40"/>
          </p:nvPr>
        </p:nvSpPr>
        <p:spPr>
          <a:xfrm>
            <a:off x="5191811"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7" name="Text Placeholder 4"/>
          <p:cNvSpPr>
            <a:spLocks noGrp="1"/>
          </p:cNvSpPr>
          <p:nvPr>
            <p:ph type="body" sz="quarter" idx="41"/>
          </p:nvPr>
        </p:nvSpPr>
        <p:spPr>
          <a:xfrm>
            <a:off x="7584242"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amp; Text">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9"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84331"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5" name="Picture Placeholder 2"/>
          <p:cNvSpPr>
            <a:spLocks noGrp="1"/>
          </p:cNvSpPr>
          <p:nvPr>
            <p:ph type="pic" sz="quarter" idx="39"/>
          </p:nvPr>
        </p:nvSpPr>
        <p:spPr>
          <a:xfrm>
            <a:off x="3523853"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6" name="Picture Placeholder 2"/>
          <p:cNvSpPr>
            <a:spLocks noGrp="1"/>
          </p:cNvSpPr>
          <p:nvPr>
            <p:ph type="pic" sz="quarter" idx="40"/>
          </p:nvPr>
        </p:nvSpPr>
        <p:spPr>
          <a:xfrm>
            <a:off x="6769100"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ext Placeholder 4"/>
          <p:cNvSpPr>
            <a:spLocks noGrp="1"/>
          </p:cNvSpPr>
          <p:nvPr>
            <p:ph type="body" sz="quarter" idx="41"/>
          </p:nvPr>
        </p:nvSpPr>
        <p:spPr>
          <a:xfrm>
            <a:off x="3729578"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9" name="Text Placeholder 4"/>
          <p:cNvSpPr>
            <a:spLocks noGrp="1"/>
          </p:cNvSpPr>
          <p:nvPr>
            <p:ph type="body" sz="quarter" idx="42"/>
          </p:nvPr>
        </p:nvSpPr>
        <p:spPr>
          <a:xfrm>
            <a:off x="6974825"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40"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19"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0" name="Group 25"/>
          <p:cNvGrpSpPr>
            <a:grpSpLocks/>
          </p:cNvGrpSpPr>
          <p:nvPr userDrawn="1"/>
        </p:nvGrpSpPr>
        <p:grpSpPr bwMode="auto">
          <a:xfrm>
            <a:off x="9137650" y="6186488"/>
            <a:ext cx="428625" cy="395287"/>
            <a:chOff x="8434574" y="6185274"/>
            <a:chExt cx="396000" cy="396000"/>
          </a:xfrm>
        </p:grpSpPr>
        <p:sp>
          <p:nvSpPr>
            <p:cNvPr id="21"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2"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3" name="Group 28"/>
          <p:cNvGrpSpPr>
            <a:grpSpLocks/>
          </p:cNvGrpSpPr>
          <p:nvPr userDrawn="1"/>
        </p:nvGrpSpPr>
        <p:grpSpPr bwMode="auto">
          <a:xfrm>
            <a:off x="8569325" y="6186488"/>
            <a:ext cx="428625" cy="395287"/>
            <a:chOff x="7909800" y="6172200"/>
            <a:chExt cx="396000" cy="396000"/>
          </a:xfrm>
        </p:grpSpPr>
        <p:sp>
          <p:nvSpPr>
            <p:cNvPr id="24"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5"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6" name="Group 36"/>
          <p:cNvGrpSpPr>
            <a:grpSpLocks/>
          </p:cNvGrpSpPr>
          <p:nvPr userDrawn="1"/>
        </p:nvGrpSpPr>
        <p:grpSpPr bwMode="auto">
          <a:xfrm>
            <a:off x="366713" y="6186488"/>
            <a:ext cx="1617662" cy="395287"/>
            <a:chOff x="337870" y="6193900"/>
            <a:chExt cx="1493833" cy="396000"/>
          </a:xfrm>
        </p:grpSpPr>
        <p:sp>
          <p:nvSpPr>
            <p:cNvPr id="27" name="Rounded Rectangle 3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8" name="Rounded Rectangle 3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38"/>
          </p:nvPr>
        </p:nvSpPr>
        <p:spPr>
          <a:xfrm>
            <a:off x="284236" y="30186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449835" y="1219199"/>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2" name="Text Placeholder 4"/>
          <p:cNvSpPr>
            <a:spLocks noGrp="1"/>
          </p:cNvSpPr>
          <p:nvPr>
            <p:ph type="body" sz="quarter" idx="42"/>
          </p:nvPr>
        </p:nvSpPr>
        <p:spPr>
          <a:xfrm>
            <a:off x="2662961"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3" name="Picture Placeholder 2"/>
          <p:cNvSpPr>
            <a:spLocks noGrp="1"/>
          </p:cNvSpPr>
          <p:nvPr>
            <p:ph type="pic" sz="quarter" idx="43"/>
          </p:nvPr>
        </p:nvSpPr>
        <p:spPr>
          <a:xfrm>
            <a:off x="28285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4" name="Text Placeholder 4"/>
          <p:cNvSpPr>
            <a:spLocks noGrp="1"/>
          </p:cNvSpPr>
          <p:nvPr>
            <p:ph type="body" sz="quarter" idx="44"/>
          </p:nvPr>
        </p:nvSpPr>
        <p:spPr>
          <a:xfrm>
            <a:off x="5012462"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5" name="Picture Placeholder 2"/>
          <p:cNvSpPr>
            <a:spLocks noGrp="1"/>
          </p:cNvSpPr>
          <p:nvPr>
            <p:ph type="pic" sz="quarter" idx="45"/>
          </p:nvPr>
        </p:nvSpPr>
        <p:spPr>
          <a:xfrm>
            <a:off x="5178056"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6" name="Text Placeholder 4"/>
          <p:cNvSpPr>
            <a:spLocks noGrp="1"/>
          </p:cNvSpPr>
          <p:nvPr>
            <p:ph type="body" sz="quarter" idx="46"/>
          </p:nvPr>
        </p:nvSpPr>
        <p:spPr>
          <a:xfrm>
            <a:off x="7387358"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7" name="Picture Placeholder 2"/>
          <p:cNvSpPr>
            <a:spLocks noGrp="1"/>
          </p:cNvSpPr>
          <p:nvPr>
            <p:ph type="pic" sz="quarter" idx="47"/>
          </p:nvPr>
        </p:nvSpPr>
        <p:spPr>
          <a:xfrm>
            <a:off x="75529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284236" y="5410199"/>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449835" y="3610702"/>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0" name="Text Placeholder 4"/>
          <p:cNvSpPr>
            <a:spLocks noGrp="1"/>
          </p:cNvSpPr>
          <p:nvPr>
            <p:ph type="body" sz="quarter" idx="50"/>
          </p:nvPr>
        </p:nvSpPr>
        <p:spPr>
          <a:xfrm>
            <a:off x="2662961"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1" name="Picture Placeholder 2"/>
          <p:cNvSpPr>
            <a:spLocks noGrp="1"/>
          </p:cNvSpPr>
          <p:nvPr>
            <p:ph type="pic" sz="quarter" idx="51"/>
          </p:nvPr>
        </p:nvSpPr>
        <p:spPr>
          <a:xfrm>
            <a:off x="28285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Text Placeholder 4"/>
          <p:cNvSpPr>
            <a:spLocks noGrp="1"/>
          </p:cNvSpPr>
          <p:nvPr>
            <p:ph type="body" sz="quarter" idx="52"/>
          </p:nvPr>
        </p:nvSpPr>
        <p:spPr>
          <a:xfrm>
            <a:off x="5012462"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3" name="Picture Placeholder 2"/>
          <p:cNvSpPr>
            <a:spLocks noGrp="1"/>
          </p:cNvSpPr>
          <p:nvPr>
            <p:ph type="pic" sz="quarter" idx="53"/>
          </p:nvPr>
        </p:nvSpPr>
        <p:spPr>
          <a:xfrm>
            <a:off x="5178056"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Text Placeholder 4"/>
          <p:cNvSpPr>
            <a:spLocks noGrp="1"/>
          </p:cNvSpPr>
          <p:nvPr>
            <p:ph type="body" sz="quarter" idx="54"/>
          </p:nvPr>
        </p:nvSpPr>
        <p:spPr>
          <a:xfrm>
            <a:off x="7387358"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5" name="Picture Placeholder 2"/>
          <p:cNvSpPr>
            <a:spLocks noGrp="1"/>
          </p:cNvSpPr>
          <p:nvPr>
            <p:ph type="pic" sz="quarter" idx="55"/>
          </p:nvPr>
        </p:nvSpPr>
        <p:spPr>
          <a:xfrm>
            <a:off x="75529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AA288D-669E-4DBB-9C31-F19C26407FBD}" type="slidenum">
              <a:rPr lang="ru-RU"/>
              <a:pPr>
                <a:defRPr/>
              </a:pPr>
              <a:t>‹#›</a:t>
            </a:fld>
            <a:endParaRPr lang="ru-RU"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7" name="AutoShape 4"/>
          <p:cNvSpPr>
            <a:spLocks noChangeAspect="1" noChangeArrowheads="1" noTextEdit="1"/>
          </p:cNvSpPr>
          <p:nvPr userDrawn="1"/>
        </p:nvSpPr>
        <p:spPr bwMode="auto">
          <a:xfrm>
            <a:off x="3927475" y="2673350"/>
            <a:ext cx="2049463" cy="1968500"/>
          </a:xfrm>
          <a:prstGeom prst="rect">
            <a:avLst/>
          </a:prstGeom>
          <a:noFill/>
          <a:ln>
            <a:noFill/>
          </a:ln>
          <a:extLst/>
        </p:spPr>
        <p:txBody>
          <a:bodyPr/>
          <a:lstStyle/>
          <a:p>
            <a:pPr fontAlgn="auto">
              <a:spcBef>
                <a:spcPts val="0"/>
              </a:spcBef>
              <a:spcAft>
                <a:spcPts val="0"/>
              </a:spcAft>
              <a:defRPr/>
            </a:pPr>
            <a:endParaRPr lang="en-US" sz="1800" b="0">
              <a:solidFill>
                <a:srgbClr val="018CCF"/>
              </a:solidFill>
              <a:latin typeface="Cantarell"/>
              <a:cs typeface="+mn-cs"/>
            </a:endParaRPr>
          </a:p>
        </p:txBody>
      </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5" name="Text Placeholder 4"/>
          <p:cNvSpPr>
            <a:spLocks noGrp="1"/>
          </p:cNvSpPr>
          <p:nvPr>
            <p:ph type="body" sz="quarter" idx="38"/>
          </p:nvPr>
        </p:nvSpPr>
        <p:spPr>
          <a:xfrm>
            <a:off x="647053" y="32472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812652" y="1580400"/>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647053" y="56388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812652" y="3963112"/>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3"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6" name="Text Placeholder 4"/>
          <p:cNvSpPr>
            <a:spLocks noGrp="1"/>
          </p:cNvSpPr>
          <p:nvPr>
            <p:ph type="body" sz="quarter" idx="13"/>
          </p:nvPr>
        </p:nvSpPr>
        <p:spPr>
          <a:xfrm>
            <a:off x="3182701" y="1676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37" name="Text Placeholder 4"/>
          <p:cNvSpPr>
            <a:spLocks noGrp="1"/>
          </p:cNvSpPr>
          <p:nvPr>
            <p:ph type="body" sz="quarter" idx="50"/>
          </p:nvPr>
        </p:nvSpPr>
        <p:spPr>
          <a:xfrm>
            <a:off x="3182701" y="3962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F59ECEBC-E9AA-4C42-80D2-2844DB87E88C}" type="slidenum">
              <a:rPr lang="id-ID"/>
              <a:pPr>
                <a:defRPr/>
              </a:pPr>
              <a:t>‹#›</a:t>
            </a:fld>
            <a:endParaRPr lang="id-ID"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EE622C30-D359-43D4-A6A8-F93BA9D04B82}" type="slidenum">
              <a:rPr lang="id-ID"/>
              <a:pPr>
                <a:defRPr/>
              </a:pPr>
              <a:t>‹#›</a:t>
            </a:fld>
            <a:endParaRPr lang="id-ID"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F5151F47-78F3-4313-B832-93BE0F02AC33}" type="slidenum">
              <a:rPr lang="id-ID"/>
              <a:pPr>
                <a:defRPr/>
              </a:pPr>
              <a:t>‹#›</a:t>
            </a:fld>
            <a:endParaRPr lang="id-ID" dirty="0"/>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5" y="1600203"/>
            <a:ext cx="4373431"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31CD2991-9727-4A1B-BF34-3A36BA6C35DE}" type="slidenum">
              <a:rPr lang="id-ID"/>
              <a:pPr>
                <a:defRPr/>
              </a:pPr>
              <a:t>‹#›</a:t>
            </a:fld>
            <a:endParaRPr lang="id-ID" dirty="0"/>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8"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9"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420647AC-D02A-4832-B3FA-5190BC625381}" type="slidenum">
              <a:rPr lang="id-ID"/>
              <a:pPr>
                <a:defRPr/>
              </a:pPr>
              <a:t>‹#›</a:t>
            </a:fld>
            <a:endParaRPr lang="id-ID" dirty="0"/>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4"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5"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3ABEF0CC-BFB6-4A0E-80B5-B8005619AB45}" type="slidenum">
              <a:rPr lang="id-ID"/>
              <a:pPr>
                <a:defRPr/>
              </a:pPr>
              <a:t>‹#›</a:t>
            </a:fld>
            <a:endParaRPr lang="id-ID" dirty="0"/>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3"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4"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0515A3D5-CC20-4936-B61A-D2255FA93FDE}" type="slidenum">
              <a:rPr lang="id-ID"/>
              <a:pPr>
                <a:defRPr/>
              </a:pPr>
              <a:t>‹#›</a:t>
            </a:fld>
            <a:endParaRPr lang="id-ID" dirty="0"/>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72AD779-4382-436C-8FB9-901225FF13BE}" type="slidenum">
              <a:rPr lang="id-ID"/>
              <a:pPr>
                <a:defRPr/>
              </a:pPr>
              <a:t>‹#›</a:t>
            </a:fld>
            <a:endParaRPr lang="id-ID"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06C5A51C-BEDA-499E-8E4A-ECACC4CBD010}" type="slidenum">
              <a:rPr lang="id-ID"/>
              <a:pPr>
                <a:defRPr/>
              </a:pPr>
              <a:t>‹#›</a:t>
            </a:fld>
            <a:endParaRPr lang="id-ID"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29225B8-78AC-4BEA-9046-EA11598478B5}" type="slidenum">
              <a:rPr lang="ru-RU"/>
              <a:pPr>
                <a:defRPr/>
              </a:pPr>
              <a:t>‹#›</a:t>
            </a:fld>
            <a:endParaRPr lang="ru-RU"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EF26B3FB-BFB0-4221-9EDA-6A27A0BAB06B}" type="slidenum">
              <a:rPr lang="id-ID"/>
              <a:pPr>
                <a:defRPr/>
              </a:pPr>
              <a:t>‹#›</a:t>
            </a:fld>
            <a:endParaRPr lang="id-ID"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5" y="128596"/>
            <a:ext cx="2227131"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128596"/>
            <a:ext cx="652145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446EA076-A2EF-47F0-8BC1-B9ED1EA33E24}" type="slidenum">
              <a:rPr lang="id-ID"/>
              <a:pPr>
                <a:defRPr/>
              </a:pPr>
              <a:t>‹#›</a:t>
            </a:fld>
            <a:endParaRPr lang="id-ID"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5" y="1600203"/>
            <a:ext cx="4373431"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B5BB5290-6A94-4B90-9B0F-2E45E6E421B9}" type="slidenum">
              <a:rPr lang="id-ID"/>
              <a:pPr>
                <a:defRPr/>
              </a:pPr>
              <a:t>‹#›</a:t>
            </a:fld>
            <a:endParaRPr lang="id-ID" dirty="0"/>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5" y="1600203"/>
            <a:ext cx="8913681" cy="4524375"/>
          </a:xfrm>
        </p:spPr>
        <p:txBody>
          <a:bodyPr/>
          <a:lstStyle/>
          <a:p>
            <a:pPr lvl="0"/>
            <a:r>
              <a:rPr lang="ru-RU" noProof="0" smtClean="0"/>
              <a:t>Вставка таблицы</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20/03/2023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29D1375C-1CA6-41A4-BC8A-4610EF86C407}" type="slidenum">
              <a:rPr lang="id-ID"/>
              <a:pPr>
                <a:defRPr/>
              </a:pPr>
              <a:t>‹#›</a:t>
            </a:fld>
            <a:endParaRPr lang="id-ID"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2">
    <p:spTree>
      <p:nvGrpSpPr>
        <p:cNvPr id="1" name=""/>
        <p:cNvGrpSpPr/>
        <p:nvPr/>
      </p:nvGrpSpPr>
      <p:grpSpPr>
        <a:xfrm>
          <a:off x="0" y="0"/>
          <a:ext cx="0" cy="0"/>
          <a:chOff x="0" y="0"/>
          <a:chExt cx="0" cy="0"/>
        </a:xfrm>
      </p:grpSpPr>
      <p:grpSp>
        <p:nvGrpSpPr>
          <p:cNvPr id="2" name="Group 35"/>
          <p:cNvGrpSpPr>
            <a:grpSpLocks/>
          </p:cNvGrpSpPr>
          <p:nvPr userDrawn="1"/>
        </p:nvGrpSpPr>
        <p:grpSpPr bwMode="auto">
          <a:xfrm>
            <a:off x="3568700" y="2989263"/>
            <a:ext cx="6783388" cy="4741862"/>
            <a:chOff x="3943629" y="1765230"/>
            <a:chExt cx="8733041" cy="6614959"/>
          </a:xfrm>
        </p:grpSpPr>
        <p:sp>
          <p:nvSpPr>
            <p:cNvPr id="3" name="Donut 3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3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3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48"/>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49"/>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0"/>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1"/>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2"/>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53"/>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54"/>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55"/>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56"/>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57"/>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58"/>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59"/>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0"/>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1"/>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62"/>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63"/>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lank-2">
    <p:spTree>
      <p:nvGrpSpPr>
        <p:cNvPr id="1" name=""/>
        <p:cNvGrpSpPr/>
        <p:nvPr/>
      </p:nvGrpSpPr>
      <p:grpSpPr>
        <a:xfrm>
          <a:off x="0" y="0"/>
          <a:ext cx="0" cy="0"/>
          <a:chOff x="0" y="0"/>
          <a:chExt cx="0" cy="0"/>
        </a:xfrm>
      </p:grpSpPr>
      <p:grpSp>
        <p:nvGrpSpPr>
          <p:cNvPr id="2" name="Group 57"/>
          <p:cNvGrpSpPr>
            <a:grpSpLocks/>
          </p:cNvGrpSpPr>
          <p:nvPr userDrawn="1"/>
        </p:nvGrpSpPr>
        <p:grpSpPr bwMode="auto">
          <a:xfrm>
            <a:off x="3568700" y="2989263"/>
            <a:ext cx="6783388" cy="4741862"/>
            <a:chOff x="3943629" y="1765230"/>
            <a:chExt cx="8733041" cy="6614959"/>
          </a:xfrm>
        </p:grpSpPr>
        <p:sp>
          <p:nvSpPr>
            <p:cNvPr id="3" name="Donut 5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63"/>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4"/>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5"/>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6"/>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7"/>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8"/>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9"/>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70"/>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1"/>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9"/>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90"/>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91"/>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2"/>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3"/>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4"/>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5"/>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6"/>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7"/>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8"/>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99"/>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100"/>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22D84792-58B3-4A57-A66B-F15A6273BCEA}"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101"/>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104"/>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107"/>
          <p:cNvGrpSpPr>
            <a:grpSpLocks/>
          </p:cNvGrpSpPr>
          <p:nvPr userDrawn="1"/>
        </p:nvGrpSpPr>
        <p:grpSpPr bwMode="auto">
          <a:xfrm>
            <a:off x="300038" y="6502400"/>
            <a:ext cx="630237" cy="277813"/>
            <a:chOff x="404977" y="6383122"/>
            <a:chExt cx="582646" cy="276999"/>
          </a:xfrm>
        </p:grpSpPr>
        <p:sp>
          <p:nvSpPr>
            <p:cNvPr id="40" name="TextBox 108"/>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1" name="Group 109"/>
            <p:cNvGrpSpPr>
              <a:grpSpLocks/>
            </p:cNvGrpSpPr>
            <p:nvPr/>
          </p:nvGrpSpPr>
          <p:grpSpPr bwMode="auto">
            <a:xfrm>
              <a:off x="404977" y="6417947"/>
              <a:ext cx="181985" cy="188360"/>
              <a:chOff x="4573215" y="2257432"/>
              <a:chExt cx="841941" cy="871417"/>
            </a:xfrm>
          </p:grpSpPr>
          <p:sp>
            <p:nvSpPr>
              <p:cNvPr id="42" name="Oval 110"/>
              <p:cNvSpPr/>
              <p:nvPr/>
            </p:nvSpPr>
            <p:spPr>
              <a:xfrm>
                <a:off x="4573215" y="2543024"/>
                <a:ext cx="590715"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1"/>
              <p:cNvSpPr/>
              <p:nvPr/>
            </p:nvSpPr>
            <p:spPr>
              <a:xfrm>
                <a:off x="4824437" y="2543024"/>
                <a:ext cx="590719"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12"/>
              <p:cNvSpPr/>
              <p:nvPr/>
            </p:nvSpPr>
            <p:spPr>
              <a:xfrm>
                <a:off x="4695432" y="2257432"/>
                <a:ext cx="597507"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5" name="Group 113"/>
          <p:cNvGrpSpPr>
            <a:grpSpLocks/>
          </p:cNvGrpSpPr>
          <p:nvPr userDrawn="1"/>
        </p:nvGrpSpPr>
        <p:grpSpPr bwMode="auto">
          <a:xfrm rot="-5400000">
            <a:off x="373063" y="2154238"/>
            <a:ext cx="384175" cy="53975"/>
            <a:chOff x="2013527" y="1616364"/>
            <a:chExt cx="576928" cy="101600"/>
          </a:xfrm>
        </p:grpSpPr>
        <p:sp>
          <p:nvSpPr>
            <p:cNvPr id="46" name="Oval 114"/>
            <p:cNvSpPr/>
            <p:nvPr userDrawn="1"/>
          </p:nvSpPr>
          <p:spPr>
            <a:xfrm>
              <a:off x="2027831" y="1616364"/>
              <a:ext cx="10251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5"/>
            <p:cNvSpPr/>
            <p:nvPr userDrawn="1"/>
          </p:nvSpPr>
          <p:spPr>
            <a:xfrm>
              <a:off x="2132727" y="1616364"/>
              <a:ext cx="100128"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6"/>
            <p:cNvSpPr/>
            <p:nvPr userDrawn="1"/>
          </p:nvSpPr>
          <p:spPr>
            <a:xfrm>
              <a:off x="2251927" y="1616364"/>
              <a:ext cx="100128"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7"/>
            <p:cNvSpPr/>
            <p:nvPr userDrawn="1"/>
          </p:nvSpPr>
          <p:spPr>
            <a:xfrm>
              <a:off x="2371127" y="1616364"/>
              <a:ext cx="100128"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0" name="Oval 118"/>
            <p:cNvSpPr/>
            <p:nvPr userDrawn="1"/>
          </p:nvSpPr>
          <p:spPr>
            <a:xfrm>
              <a:off x="2502249" y="1616365"/>
              <a:ext cx="102511"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grpSp>
        <p:nvGrpSpPr>
          <p:cNvPr id="2" name="Group 53"/>
          <p:cNvGrpSpPr>
            <a:grpSpLocks/>
          </p:cNvGrpSpPr>
          <p:nvPr userDrawn="1"/>
        </p:nvGrpSpPr>
        <p:grpSpPr bwMode="auto">
          <a:xfrm>
            <a:off x="3568700" y="2989263"/>
            <a:ext cx="6783388" cy="4741862"/>
            <a:chOff x="3943629" y="1765230"/>
            <a:chExt cx="8733041" cy="6614959"/>
          </a:xfrm>
        </p:grpSpPr>
        <p:sp>
          <p:nvSpPr>
            <p:cNvPr id="3" name="Donut 5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5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6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6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0"/>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1"/>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2"/>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3"/>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4"/>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5"/>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6"/>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7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7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8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8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8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8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8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8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8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8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8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FF3EE431-A1EC-49A4-8B74-D6429E7CDC4C}"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89"/>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92"/>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95"/>
          <p:cNvGrpSpPr>
            <a:grpSpLocks/>
          </p:cNvGrpSpPr>
          <p:nvPr userDrawn="1"/>
        </p:nvGrpSpPr>
        <p:grpSpPr bwMode="auto">
          <a:xfrm>
            <a:off x="300038" y="6502400"/>
            <a:ext cx="630237" cy="277813"/>
            <a:chOff x="404977" y="6383122"/>
            <a:chExt cx="582646" cy="276999"/>
          </a:xfrm>
        </p:grpSpPr>
        <p:sp>
          <p:nvSpPr>
            <p:cNvPr id="40" name="TextBox 9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1" name="Group 97"/>
            <p:cNvGrpSpPr>
              <a:grpSpLocks/>
            </p:cNvGrpSpPr>
            <p:nvPr/>
          </p:nvGrpSpPr>
          <p:grpSpPr bwMode="auto">
            <a:xfrm>
              <a:off x="404977" y="6417947"/>
              <a:ext cx="181985" cy="188360"/>
              <a:chOff x="4573215" y="2257432"/>
              <a:chExt cx="841941" cy="871417"/>
            </a:xfrm>
          </p:grpSpPr>
          <p:sp>
            <p:nvSpPr>
              <p:cNvPr id="42" name="Oval 98"/>
              <p:cNvSpPr/>
              <p:nvPr/>
            </p:nvSpPr>
            <p:spPr>
              <a:xfrm>
                <a:off x="4573215" y="2543024"/>
                <a:ext cx="590715"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9"/>
              <p:cNvSpPr/>
              <p:nvPr/>
            </p:nvSpPr>
            <p:spPr>
              <a:xfrm>
                <a:off x="4824437" y="2543024"/>
                <a:ext cx="590719"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00"/>
              <p:cNvSpPr/>
              <p:nvPr/>
            </p:nvSpPr>
            <p:spPr>
              <a:xfrm>
                <a:off x="4695432" y="2257432"/>
                <a:ext cx="597507"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21C123EB-7D41-440C-841C-F26E024152E7}"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0"/>
          <p:cNvGrpSpPr>
            <a:grpSpLocks/>
          </p:cNvGrpSpPr>
          <p:nvPr userDrawn="1"/>
        </p:nvGrpSpPr>
        <p:grpSpPr bwMode="auto">
          <a:xfrm>
            <a:off x="300038" y="6502400"/>
            <a:ext cx="630237" cy="277813"/>
            <a:chOff x="404977" y="6383122"/>
            <a:chExt cx="582646" cy="276999"/>
          </a:xfrm>
        </p:grpSpPr>
        <p:sp>
          <p:nvSpPr>
            <p:cNvPr id="33" name="TextBox 81"/>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34" name="Group 82"/>
            <p:cNvGrpSpPr>
              <a:grpSpLocks/>
            </p:cNvGrpSpPr>
            <p:nvPr/>
          </p:nvGrpSpPr>
          <p:grpSpPr bwMode="auto">
            <a:xfrm>
              <a:off x="404977" y="6417947"/>
              <a:ext cx="181985" cy="188360"/>
              <a:chOff x="4573215" y="2257432"/>
              <a:chExt cx="841941" cy="871417"/>
            </a:xfrm>
          </p:grpSpPr>
          <p:sp>
            <p:nvSpPr>
              <p:cNvPr id="35" name="Oval 83"/>
              <p:cNvSpPr/>
              <p:nvPr/>
            </p:nvSpPr>
            <p:spPr>
              <a:xfrm>
                <a:off x="4573215" y="2543024"/>
                <a:ext cx="590715"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6" name="Oval 84"/>
              <p:cNvSpPr/>
              <p:nvPr/>
            </p:nvSpPr>
            <p:spPr>
              <a:xfrm>
                <a:off x="4824437" y="2543024"/>
                <a:ext cx="590719"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7" name="Oval 85"/>
              <p:cNvSpPr/>
              <p:nvPr/>
            </p:nvSpPr>
            <p:spPr>
              <a:xfrm>
                <a:off x="4695432" y="2257432"/>
                <a:ext cx="597507"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38" name="Group 86"/>
          <p:cNvGrpSpPr>
            <a:grpSpLocks/>
          </p:cNvGrpSpPr>
          <p:nvPr userDrawn="1"/>
        </p:nvGrpSpPr>
        <p:grpSpPr bwMode="auto">
          <a:xfrm rot="-5400000">
            <a:off x="373857" y="1475581"/>
            <a:ext cx="382588" cy="53975"/>
            <a:chOff x="2013527" y="1616364"/>
            <a:chExt cx="576928" cy="101600"/>
          </a:xfrm>
        </p:grpSpPr>
        <p:sp>
          <p:nvSpPr>
            <p:cNvPr id="39" name="Oval 87"/>
            <p:cNvSpPr/>
            <p:nvPr userDrawn="1"/>
          </p:nvSpPr>
          <p:spPr>
            <a:xfrm>
              <a:off x="1999163"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88"/>
            <p:cNvSpPr/>
            <p:nvPr userDrawn="1"/>
          </p:nvSpPr>
          <p:spPr>
            <a:xfrm>
              <a:off x="2118857"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Oval 89"/>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2" name="Oval 90"/>
            <p:cNvSpPr/>
            <p:nvPr userDrawn="1"/>
          </p:nvSpPr>
          <p:spPr>
            <a:xfrm>
              <a:off x="2355853"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3" name="Oval 91"/>
            <p:cNvSpPr/>
            <p:nvPr userDrawn="1"/>
          </p:nvSpPr>
          <p:spPr>
            <a:xfrm>
              <a:off x="2475548"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grpSp>
        <p:nvGrpSpPr>
          <p:cNvPr id="2" name="Group 56"/>
          <p:cNvGrpSpPr>
            <a:grpSpLocks/>
          </p:cNvGrpSpPr>
          <p:nvPr userDrawn="1"/>
        </p:nvGrpSpPr>
        <p:grpSpPr bwMode="auto">
          <a:xfrm>
            <a:off x="3568700" y="2989263"/>
            <a:ext cx="6783388" cy="4741862"/>
            <a:chOff x="3943629" y="1765230"/>
            <a:chExt cx="8733041" cy="6614959"/>
          </a:xfrm>
        </p:grpSpPr>
        <p:sp>
          <p:nvSpPr>
            <p:cNvPr id="3" name="Donut 57"/>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8"/>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9"/>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3"/>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4"/>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5"/>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6"/>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7"/>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8"/>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9"/>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0"/>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80"/>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8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8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9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3643D3E6-8658-493B-B7CB-14AD51C44823}"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99"/>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102"/>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105"/>
          <p:cNvGrpSpPr>
            <a:grpSpLocks/>
          </p:cNvGrpSpPr>
          <p:nvPr userDrawn="1"/>
        </p:nvGrpSpPr>
        <p:grpSpPr bwMode="auto">
          <a:xfrm>
            <a:off x="300038" y="6502400"/>
            <a:ext cx="630237" cy="277813"/>
            <a:chOff x="404977" y="6383122"/>
            <a:chExt cx="582646" cy="276999"/>
          </a:xfrm>
        </p:grpSpPr>
        <p:sp>
          <p:nvSpPr>
            <p:cNvPr id="39" name="TextBox 10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0" name="Group 107"/>
            <p:cNvGrpSpPr>
              <a:grpSpLocks/>
            </p:cNvGrpSpPr>
            <p:nvPr/>
          </p:nvGrpSpPr>
          <p:grpSpPr bwMode="auto">
            <a:xfrm>
              <a:off x="404977" y="6417947"/>
              <a:ext cx="181985" cy="188360"/>
              <a:chOff x="4573215" y="2257432"/>
              <a:chExt cx="841941" cy="871417"/>
            </a:xfrm>
          </p:grpSpPr>
          <p:sp>
            <p:nvSpPr>
              <p:cNvPr id="41" name="Oval 108"/>
              <p:cNvSpPr/>
              <p:nvPr/>
            </p:nvSpPr>
            <p:spPr>
              <a:xfrm>
                <a:off x="4573215" y="2543024"/>
                <a:ext cx="590715"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109"/>
              <p:cNvSpPr/>
              <p:nvPr/>
            </p:nvSpPr>
            <p:spPr>
              <a:xfrm>
                <a:off x="4824437" y="2543024"/>
                <a:ext cx="590719"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0"/>
              <p:cNvSpPr/>
              <p:nvPr/>
            </p:nvSpPr>
            <p:spPr>
              <a:xfrm>
                <a:off x="4695432" y="2257432"/>
                <a:ext cx="597507"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4" name="Group 111"/>
          <p:cNvGrpSpPr>
            <a:grpSpLocks/>
          </p:cNvGrpSpPr>
          <p:nvPr userDrawn="1"/>
        </p:nvGrpSpPr>
        <p:grpSpPr bwMode="auto">
          <a:xfrm rot="-5400000">
            <a:off x="373857" y="1475581"/>
            <a:ext cx="382588" cy="53975"/>
            <a:chOff x="2013527" y="1616364"/>
            <a:chExt cx="576928" cy="101600"/>
          </a:xfrm>
        </p:grpSpPr>
        <p:sp>
          <p:nvSpPr>
            <p:cNvPr id="45" name="Oval 112"/>
            <p:cNvSpPr/>
            <p:nvPr userDrawn="1"/>
          </p:nvSpPr>
          <p:spPr>
            <a:xfrm>
              <a:off x="1999163"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13"/>
            <p:cNvSpPr/>
            <p:nvPr userDrawn="1"/>
          </p:nvSpPr>
          <p:spPr>
            <a:xfrm>
              <a:off x="2118857"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4"/>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5"/>
            <p:cNvSpPr/>
            <p:nvPr userDrawn="1"/>
          </p:nvSpPr>
          <p:spPr>
            <a:xfrm>
              <a:off x="2355853"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6"/>
            <p:cNvSpPr/>
            <p:nvPr userDrawn="1"/>
          </p:nvSpPr>
          <p:spPr>
            <a:xfrm>
              <a:off x="2475548"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C1436CA-018E-4BC1-BE00-3F23B27F7AF1}" type="slidenum">
              <a:rPr lang="ru-RU"/>
              <a:pPr>
                <a:defRPr/>
              </a:pPr>
              <a:t>‹#›</a:t>
            </a:fld>
            <a:endParaRPr lang="ru-RU"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B557F004-9A46-453E-90E7-C6B771E4D5CE}"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74"/>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89"/>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92"/>
          <p:cNvGrpSpPr>
            <a:grpSpLocks/>
          </p:cNvGrpSpPr>
          <p:nvPr userDrawn="1"/>
        </p:nvGrpSpPr>
        <p:grpSpPr bwMode="auto">
          <a:xfrm>
            <a:off x="300038" y="6502400"/>
            <a:ext cx="630237" cy="277813"/>
            <a:chOff x="404977" y="6383122"/>
            <a:chExt cx="582646" cy="276999"/>
          </a:xfrm>
        </p:grpSpPr>
        <p:sp>
          <p:nvSpPr>
            <p:cNvPr id="39" name="TextBox 93"/>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0" name="Group 94"/>
            <p:cNvGrpSpPr>
              <a:grpSpLocks/>
            </p:cNvGrpSpPr>
            <p:nvPr/>
          </p:nvGrpSpPr>
          <p:grpSpPr bwMode="auto">
            <a:xfrm>
              <a:off x="404977" y="6417947"/>
              <a:ext cx="181985" cy="188360"/>
              <a:chOff x="4573215" y="2257432"/>
              <a:chExt cx="841941" cy="871417"/>
            </a:xfrm>
          </p:grpSpPr>
          <p:sp>
            <p:nvSpPr>
              <p:cNvPr id="41" name="Oval 96"/>
              <p:cNvSpPr/>
              <p:nvPr/>
            </p:nvSpPr>
            <p:spPr>
              <a:xfrm>
                <a:off x="4573215" y="2543024"/>
                <a:ext cx="590715"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97"/>
              <p:cNvSpPr/>
              <p:nvPr/>
            </p:nvSpPr>
            <p:spPr>
              <a:xfrm>
                <a:off x="4824437" y="2543024"/>
                <a:ext cx="590719"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8"/>
              <p:cNvSpPr/>
              <p:nvPr/>
            </p:nvSpPr>
            <p:spPr>
              <a:xfrm>
                <a:off x="4695432" y="2257432"/>
                <a:ext cx="597507" cy="585825"/>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lank-2">
    <p:spTree>
      <p:nvGrpSpPr>
        <p:cNvPr id="1" name=""/>
        <p:cNvGrpSpPr/>
        <p:nvPr/>
      </p:nvGrpSpPr>
      <p:grpSpPr>
        <a:xfrm>
          <a:off x="0" y="0"/>
          <a:ext cx="0" cy="0"/>
          <a:chOff x="0" y="0"/>
          <a:chExt cx="0" cy="0"/>
        </a:xfrm>
      </p:grpSpPr>
      <p:grpSp>
        <p:nvGrpSpPr>
          <p:cNvPr id="2" name="Group 99"/>
          <p:cNvGrpSpPr>
            <a:grpSpLocks/>
          </p:cNvGrpSpPr>
          <p:nvPr userDrawn="1"/>
        </p:nvGrpSpPr>
        <p:grpSpPr bwMode="auto">
          <a:xfrm rot="-5400000">
            <a:off x="373857" y="1459706"/>
            <a:ext cx="382588" cy="53975"/>
            <a:chOff x="2013527" y="1616364"/>
            <a:chExt cx="576928" cy="101600"/>
          </a:xfrm>
        </p:grpSpPr>
        <p:sp>
          <p:nvSpPr>
            <p:cNvPr id="3" name="Oval 100"/>
            <p:cNvSpPr/>
            <p:nvPr userDrawn="1"/>
          </p:nvSpPr>
          <p:spPr>
            <a:xfrm>
              <a:off x="1999163" y="1616363"/>
              <a:ext cx="100543"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01"/>
            <p:cNvSpPr/>
            <p:nvPr userDrawn="1"/>
          </p:nvSpPr>
          <p:spPr>
            <a:xfrm>
              <a:off x="2118857" y="1616363"/>
              <a:ext cx="100543"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02"/>
            <p:cNvSpPr/>
            <p:nvPr userDrawn="1"/>
          </p:nvSpPr>
          <p:spPr>
            <a:xfrm>
              <a:off x="2250523" y="1616364"/>
              <a:ext cx="102936"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03"/>
            <p:cNvSpPr/>
            <p:nvPr userDrawn="1"/>
          </p:nvSpPr>
          <p:spPr>
            <a:xfrm>
              <a:off x="2355853" y="1616363"/>
              <a:ext cx="100543"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04"/>
            <p:cNvSpPr/>
            <p:nvPr userDrawn="1"/>
          </p:nvSpPr>
          <p:spPr>
            <a:xfrm>
              <a:off x="2475548" y="1616363"/>
              <a:ext cx="100543"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8" name="Oval 105"/>
          <p:cNvSpPr/>
          <p:nvPr userDrawn="1"/>
        </p:nvSpPr>
        <p:spPr>
          <a:xfrm>
            <a:off x="1181100" y="1285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6"/>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07"/>
          <p:cNvSpPr/>
          <p:nvPr userDrawn="1"/>
        </p:nvSpPr>
        <p:spPr>
          <a:xfrm>
            <a:off x="2147888" y="944563"/>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08"/>
          <p:cNvSpPr/>
          <p:nvPr userDrawn="1"/>
        </p:nvSpPr>
        <p:spPr>
          <a:xfrm>
            <a:off x="5230813" y="2174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2" name="Oval 109"/>
          <p:cNvSpPr/>
          <p:nvPr userDrawn="1"/>
        </p:nvSpPr>
        <p:spPr>
          <a:xfrm>
            <a:off x="6384925" y="33448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10"/>
          <p:cNvSpPr/>
          <p:nvPr userDrawn="1"/>
        </p:nvSpPr>
        <p:spPr>
          <a:xfrm>
            <a:off x="4846638" y="3024188"/>
            <a:ext cx="1001712" cy="12334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Oval 111"/>
          <p:cNvSpPr/>
          <p:nvPr userDrawn="1"/>
        </p:nvSpPr>
        <p:spPr>
          <a:xfrm>
            <a:off x="7654925" y="-71438"/>
            <a:ext cx="1109663"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5" name="Oval 112"/>
          <p:cNvSpPr/>
          <p:nvPr userDrawn="1"/>
        </p:nvSpPr>
        <p:spPr>
          <a:xfrm>
            <a:off x="8326438" y="5127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6" name="Oval 113"/>
          <p:cNvSpPr/>
          <p:nvPr userDrawn="1"/>
        </p:nvSpPr>
        <p:spPr>
          <a:xfrm>
            <a:off x="812800" y="5280025"/>
            <a:ext cx="609600" cy="7508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7" name="Oval 114"/>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8" name="Group 115"/>
          <p:cNvGrpSpPr>
            <a:grpSpLocks/>
          </p:cNvGrpSpPr>
          <p:nvPr userDrawn="1"/>
        </p:nvGrpSpPr>
        <p:grpSpPr bwMode="auto">
          <a:xfrm>
            <a:off x="3203575" y="1565275"/>
            <a:ext cx="7096125" cy="6615113"/>
            <a:chOff x="3943629" y="1765230"/>
            <a:chExt cx="8733041" cy="6614959"/>
          </a:xfrm>
        </p:grpSpPr>
        <p:sp>
          <p:nvSpPr>
            <p:cNvPr id="19" name="Donut 116"/>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0" name="Donut 117"/>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18"/>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Donut 119"/>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20"/>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1"/>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Oval 122"/>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6" name="Donut 123"/>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4"/>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5"/>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6"/>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Donut 127"/>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1" name="Donut 128"/>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2" name="Donut 129"/>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30"/>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31"/>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2"/>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3"/>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4"/>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Donut 135"/>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9" name="Donut 136"/>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0" name="Oval 137"/>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Donut 138"/>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2" name="Donut 139"/>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3" name="Donut 140"/>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4" name="Oval 141"/>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5" name="Oval 142"/>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43"/>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7"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75FBC6DB-9737-4BBF-AE4B-8BDEDA95411C}"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8" name="Group 145"/>
          <p:cNvGrpSpPr/>
          <p:nvPr userDrawn="1"/>
        </p:nvGrpSpPr>
        <p:grpSpPr>
          <a:xfrm>
            <a:off x="9556175" y="6559236"/>
            <a:ext cx="232172" cy="220663"/>
            <a:chOff x="7015550" y="2614882"/>
            <a:chExt cx="214313" cy="220663"/>
          </a:xfrm>
          <a:solidFill>
            <a:schemeClr val="bg1"/>
          </a:solidFill>
        </p:grpSpPr>
        <p:sp>
          <p:nvSpPr>
            <p:cNvPr id="49"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0"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1" name="Group 148"/>
          <p:cNvGrpSpPr/>
          <p:nvPr userDrawn="1"/>
        </p:nvGrpSpPr>
        <p:grpSpPr>
          <a:xfrm>
            <a:off x="9083105" y="6559236"/>
            <a:ext cx="232172" cy="220663"/>
            <a:chOff x="7395183" y="3832633"/>
            <a:chExt cx="214313" cy="220663"/>
          </a:xfrm>
          <a:solidFill>
            <a:schemeClr val="bg1"/>
          </a:solidFill>
        </p:grpSpPr>
        <p:sp>
          <p:nvSpPr>
            <p:cNvPr id="52"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3"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Blank-2">
    <p:spTree>
      <p:nvGrpSpPr>
        <p:cNvPr id="1" name=""/>
        <p:cNvGrpSpPr/>
        <p:nvPr/>
      </p:nvGrpSpPr>
      <p:grpSpPr>
        <a:xfrm>
          <a:off x="0" y="0"/>
          <a:ext cx="0" cy="0"/>
          <a:chOff x="0" y="0"/>
          <a:chExt cx="0" cy="0"/>
        </a:xfrm>
      </p:grpSpPr>
      <p:sp>
        <p:nvSpPr>
          <p:cNvPr id="2" name="Oval 137"/>
          <p:cNvSpPr/>
          <p:nvPr userDrawn="1"/>
        </p:nvSpPr>
        <p:spPr>
          <a:xfrm>
            <a:off x="1746250" y="197802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 name="Oval 138"/>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39"/>
          <p:cNvSpPr/>
          <p:nvPr userDrawn="1"/>
        </p:nvSpPr>
        <p:spPr>
          <a:xfrm>
            <a:off x="2105025" y="17351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40"/>
          <p:cNvSpPr/>
          <p:nvPr userDrawn="1"/>
        </p:nvSpPr>
        <p:spPr>
          <a:xfrm>
            <a:off x="3673475" y="1052513"/>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41"/>
          <p:cNvSpPr/>
          <p:nvPr userDrawn="1"/>
        </p:nvSpPr>
        <p:spPr>
          <a:xfrm>
            <a:off x="5035550" y="209391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42"/>
          <p:cNvSpPr/>
          <p:nvPr userDrawn="1"/>
        </p:nvSpPr>
        <p:spPr>
          <a:xfrm>
            <a:off x="5230813" y="2066925"/>
            <a:ext cx="1001712" cy="12319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8" name="Oval 143"/>
          <p:cNvSpPr/>
          <p:nvPr userDrawn="1"/>
        </p:nvSpPr>
        <p:spPr>
          <a:xfrm>
            <a:off x="7654925" y="17287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44"/>
          <p:cNvSpPr/>
          <p:nvPr userDrawn="1"/>
        </p:nvSpPr>
        <p:spPr>
          <a:xfrm>
            <a:off x="8039100" y="1216025"/>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45"/>
          <p:cNvSpPr/>
          <p:nvPr userDrawn="1"/>
        </p:nvSpPr>
        <p:spPr>
          <a:xfrm>
            <a:off x="1746250" y="4984750"/>
            <a:ext cx="609600" cy="7493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46"/>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2" name="Group 147"/>
          <p:cNvGrpSpPr>
            <a:grpSpLocks/>
          </p:cNvGrpSpPr>
          <p:nvPr userDrawn="1"/>
        </p:nvGrpSpPr>
        <p:grpSpPr bwMode="auto">
          <a:xfrm>
            <a:off x="3203575" y="1565275"/>
            <a:ext cx="7096125" cy="6615113"/>
            <a:chOff x="3943629" y="1765230"/>
            <a:chExt cx="8733041" cy="6614959"/>
          </a:xfrm>
        </p:grpSpPr>
        <p:sp>
          <p:nvSpPr>
            <p:cNvPr id="13" name="Donut 148"/>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4" name="Donut 149"/>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50"/>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51"/>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52"/>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53"/>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54"/>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Donut 155"/>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56"/>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Oval 157"/>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3" name="Oval 158"/>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4" name="Donut 159"/>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5" name="Donut 160"/>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61"/>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62"/>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63"/>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64"/>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65"/>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1" name="Oval 166"/>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Donut 167"/>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68"/>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69"/>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Donut 170"/>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6" name="Donut 171"/>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7" name="Donut 172"/>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8" name="Oval 173"/>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74"/>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75"/>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1" name="Oval 176"/>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57255C32-A1D6-4116-B0BD-E3167DFBEF1B}"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2" name="Group 177"/>
          <p:cNvGrpSpPr/>
          <p:nvPr userDrawn="1"/>
        </p:nvGrpSpPr>
        <p:grpSpPr>
          <a:xfrm>
            <a:off x="9556175" y="6559236"/>
            <a:ext cx="232172" cy="220663"/>
            <a:chOff x="7015550" y="2614882"/>
            <a:chExt cx="214313" cy="220663"/>
          </a:xfrm>
          <a:solidFill>
            <a:schemeClr val="bg1"/>
          </a:solidFill>
        </p:grpSpPr>
        <p:sp>
          <p:nvSpPr>
            <p:cNvPr id="4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45" name="Group 180"/>
          <p:cNvGrpSpPr/>
          <p:nvPr userDrawn="1"/>
        </p:nvGrpSpPr>
        <p:grpSpPr>
          <a:xfrm>
            <a:off x="9083105" y="6559236"/>
            <a:ext cx="232172" cy="220663"/>
            <a:chOff x="7395183" y="3832633"/>
            <a:chExt cx="214313" cy="220663"/>
          </a:xfrm>
          <a:solidFill>
            <a:schemeClr val="bg1"/>
          </a:solidFill>
        </p:grpSpPr>
        <p:sp>
          <p:nvSpPr>
            <p:cNvPr id="4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Blank-2">
    <p:spTree>
      <p:nvGrpSpPr>
        <p:cNvPr id="1" name=""/>
        <p:cNvGrpSpPr/>
        <p:nvPr/>
      </p:nvGrpSpPr>
      <p:grpSpPr>
        <a:xfrm>
          <a:off x="0" y="0"/>
          <a:ext cx="0" cy="0"/>
          <a:chOff x="0" y="0"/>
          <a:chExt cx="0" cy="0"/>
        </a:xfrm>
      </p:grpSpPr>
      <p:grpSp>
        <p:nvGrpSpPr>
          <p:cNvPr id="2" name="Group 98"/>
          <p:cNvGrpSpPr>
            <a:grpSpLocks/>
          </p:cNvGrpSpPr>
          <p:nvPr userDrawn="1"/>
        </p:nvGrpSpPr>
        <p:grpSpPr bwMode="auto">
          <a:xfrm>
            <a:off x="3203575" y="1565275"/>
            <a:ext cx="7096125" cy="6615113"/>
            <a:chOff x="3943629" y="1765230"/>
            <a:chExt cx="8733041" cy="6614959"/>
          </a:xfrm>
        </p:grpSpPr>
        <p:sp>
          <p:nvSpPr>
            <p:cNvPr id="3" name="Donut 99"/>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100"/>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101"/>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2"/>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03"/>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04"/>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5"/>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06"/>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07"/>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08"/>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09"/>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10"/>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11"/>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12"/>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13"/>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14"/>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15"/>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116"/>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117"/>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118"/>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19"/>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0"/>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121"/>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22"/>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3"/>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4"/>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5"/>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26"/>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31" name="Oval 127"/>
          <p:cNvSpPr/>
          <p:nvPr userDrawn="1"/>
        </p:nvSpPr>
        <p:spPr>
          <a:xfrm>
            <a:off x="436563" y="114300"/>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Oval 128"/>
          <p:cNvSpPr/>
          <p:nvPr userDrawn="1"/>
        </p:nvSpPr>
        <p:spPr>
          <a:xfrm>
            <a:off x="647700" y="1460500"/>
            <a:ext cx="688975" cy="84931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3" name="Oval 129"/>
          <p:cNvSpPr/>
          <p:nvPr userDrawn="1"/>
        </p:nvSpPr>
        <p:spPr>
          <a:xfrm>
            <a:off x="2287588" y="6048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130"/>
          <p:cNvSpPr/>
          <p:nvPr userDrawn="1"/>
        </p:nvSpPr>
        <p:spPr>
          <a:xfrm>
            <a:off x="6235700" y="21859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1"/>
          <p:cNvSpPr/>
          <p:nvPr userDrawn="1"/>
        </p:nvSpPr>
        <p:spPr>
          <a:xfrm>
            <a:off x="4538663" y="3317875"/>
            <a:ext cx="542925" cy="66675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2"/>
          <p:cNvSpPr/>
          <p:nvPr userDrawn="1"/>
        </p:nvSpPr>
        <p:spPr>
          <a:xfrm>
            <a:off x="3795713" y="3076575"/>
            <a:ext cx="1000125" cy="12334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3"/>
          <p:cNvSpPr/>
          <p:nvPr userDrawn="1"/>
        </p:nvSpPr>
        <p:spPr>
          <a:xfrm>
            <a:off x="5762625" y="-1174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Oval 134"/>
          <p:cNvSpPr/>
          <p:nvPr userDrawn="1"/>
        </p:nvSpPr>
        <p:spPr>
          <a:xfrm>
            <a:off x="7123113" y="2451100"/>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35"/>
          <p:cNvSpPr/>
          <p:nvPr userDrawn="1"/>
        </p:nvSpPr>
        <p:spPr>
          <a:xfrm>
            <a:off x="1489075" y="5103813"/>
            <a:ext cx="609600" cy="7508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36"/>
          <p:cNvSpPr/>
          <p:nvPr userDrawn="1"/>
        </p:nvSpPr>
        <p:spPr>
          <a:xfrm>
            <a:off x="1808163" y="3951288"/>
            <a:ext cx="290512" cy="35877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Rectangle 13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prstClr val="black">
                    <a:lumMod val="85000"/>
                    <a:lumOff val="15000"/>
                  </a:prstClr>
                </a:solidFill>
                <a:latin typeface="Calibri" panose="020F0502020204030204"/>
                <a:cs typeface="+mn-cs"/>
              </a:rPr>
              <a:t>www.CompanyName.com</a:t>
            </a:r>
            <a:endParaRPr lang="id-ID" sz="788" b="0" dirty="0">
              <a:solidFill>
                <a:prstClr val="black">
                  <a:lumMod val="85000"/>
                  <a:lumOff val="15000"/>
                </a:prstClr>
              </a:solidFill>
              <a:latin typeface="Calibri" panose="020F0502020204030204"/>
              <a:cs typeface="+mn-cs"/>
            </a:endParaRPr>
          </a:p>
          <a:p>
            <a:pPr algn="ctr" fontAlgn="auto">
              <a:spcBef>
                <a:spcPts val="0"/>
              </a:spcBef>
              <a:spcAft>
                <a:spcPts val="0"/>
              </a:spcAft>
              <a:defRPr/>
            </a:pPr>
            <a:r>
              <a:rPr lang="en-US" sz="675" b="0" dirty="0">
                <a:solidFill>
                  <a:prstClr val="white"/>
                </a:solidFill>
                <a:latin typeface="Calibri" panose="020F0502020204030204"/>
                <a:cs typeface="+mn-cs"/>
              </a:rPr>
              <a:t>© 2020 </a:t>
            </a:r>
            <a:r>
              <a:rPr lang="en-US" sz="675" b="0" dirty="0" err="1">
                <a:solidFill>
                  <a:prstClr val="white"/>
                </a:solidFill>
                <a:latin typeface="Calibri" panose="020F0502020204030204"/>
                <a:cs typeface="+mn-cs"/>
              </a:rPr>
              <a:t>Companyname</a:t>
            </a:r>
            <a:r>
              <a:rPr lang="en-US" sz="675" b="0" dirty="0">
                <a:solidFill>
                  <a:prstClr val="white"/>
                </a:solidFill>
                <a:latin typeface="Calibri" panose="020F0502020204030204"/>
                <a:cs typeface="+mn-cs"/>
              </a:rPr>
              <a:t> </a:t>
            </a:r>
            <a:r>
              <a:rPr lang="id-ID" sz="675" b="0" dirty="0">
                <a:solidFill>
                  <a:prstClr val="white"/>
                </a:solidFill>
                <a:latin typeface="Calibri" panose="020F0502020204030204"/>
                <a:cs typeface="+mn-cs"/>
              </a:rPr>
              <a:t>PowerPoint Business </a:t>
            </a:r>
            <a:r>
              <a:rPr lang="en-US" sz="675" b="0" dirty="0">
                <a:solidFill>
                  <a:prstClr val="white"/>
                </a:solidFill>
                <a:latin typeface="Calibri" panose="020F0502020204030204"/>
                <a:cs typeface="+mn-cs"/>
              </a:rPr>
              <a:t>Theme. All Rights Reserved. </a:t>
            </a:r>
            <a:endParaRPr lang="id-ID" sz="675" b="0" dirty="0">
              <a:solidFill>
                <a:prstClr val="white"/>
              </a:solidFill>
              <a:latin typeface="Calibri" panose="020F0502020204030204"/>
              <a:cs typeface="+mn-cs"/>
            </a:endParaRPr>
          </a:p>
        </p:txBody>
      </p:sp>
      <p:grpSp>
        <p:nvGrpSpPr>
          <p:cNvPr id="42" name="Group 138"/>
          <p:cNvGrpSpPr>
            <a:grpSpLocks/>
          </p:cNvGrpSpPr>
          <p:nvPr userDrawn="1"/>
        </p:nvGrpSpPr>
        <p:grpSpPr bwMode="auto">
          <a:xfrm>
            <a:off x="223838" y="6502400"/>
            <a:ext cx="520700" cy="231775"/>
            <a:chOff x="404977" y="6383122"/>
            <a:chExt cx="640453" cy="230832"/>
          </a:xfrm>
        </p:grpSpPr>
        <p:sp>
          <p:nvSpPr>
            <p:cNvPr id="43" name="TextBox 139"/>
            <p:cNvSpPr txBox="1"/>
            <p:nvPr/>
          </p:nvSpPr>
          <p:spPr>
            <a:xfrm>
              <a:off x="512369" y="6383122"/>
              <a:ext cx="533061" cy="230832"/>
            </a:xfrm>
            <a:prstGeom prst="rect">
              <a:avLst/>
            </a:prstGeom>
            <a:noFill/>
          </p:spPr>
          <p:txBody>
            <a:bodyPr wrap="none">
              <a:spAutoFit/>
            </a:bodyPr>
            <a:lstStyle/>
            <a:p>
              <a:pPr fontAlgn="auto">
                <a:spcBef>
                  <a:spcPts val="0"/>
                </a:spcBef>
                <a:spcAft>
                  <a:spcPts val="0"/>
                </a:spcAft>
                <a:defRPr/>
              </a:pPr>
              <a:r>
                <a:rPr lang="id-ID" sz="900" b="0" dirty="0">
                  <a:solidFill>
                    <a:prstClr val="white"/>
                  </a:solidFill>
                  <a:latin typeface="Raleway" panose="020B0003030101060003" pitchFamily="34" charset="0"/>
                  <a:cs typeface="+mn-cs"/>
                </a:rPr>
                <a:t>MOST</a:t>
              </a:r>
            </a:p>
          </p:txBody>
        </p:sp>
        <p:grpSp>
          <p:nvGrpSpPr>
            <p:cNvPr id="44" name="Group 140"/>
            <p:cNvGrpSpPr>
              <a:grpSpLocks/>
            </p:cNvGrpSpPr>
            <p:nvPr/>
          </p:nvGrpSpPr>
          <p:grpSpPr bwMode="auto">
            <a:xfrm>
              <a:off x="404977" y="6417905"/>
              <a:ext cx="181591" cy="189725"/>
              <a:chOff x="4573243" y="2257297"/>
              <a:chExt cx="840123" cy="877757"/>
            </a:xfrm>
          </p:grpSpPr>
          <p:sp>
            <p:nvSpPr>
              <p:cNvPr id="45" name="Oval 141"/>
              <p:cNvSpPr/>
              <p:nvPr/>
            </p:nvSpPr>
            <p:spPr>
              <a:xfrm>
                <a:off x="4573243"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6" name="Oval 142"/>
              <p:cNvSpPr/>
              <p:nvPr/>
            </p:nvSpPr>
            <p:spPr>
              <a:xfrm>
                <a:off x="4826184"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7" name="Oval 143"/>
              <p:cNvSpPr/>
              <p:nvPr/>
            </p:nvSpPr>
            <p:spPr>
              <a:xfrm>
                <a:off x="4699714" y="2257297"/>
                <a:ext cx="587182" cy="592488"/>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grpSp>
      </p:grpSp>
      <p:sp>
        <p:nvSpPr>
          <p:cNvPr id="48"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588C5E56-0391-4153-B069-6653522DF4A0}"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9" name="Group 145"/>
          <p:cNvGrpSpPr/>
          <p:nvPr userDrawn="1"/>
        </p:nvGrpSpPr>
        <p:grpSpPr>
          <a:xfrm>
            <a:off x="9556175" y="6559236"/>
            <a:ext cx="232172" cy="220663"/>
            <a:chOff x="7015550" y="2614882"/>
            <a:chExt cx="214313" cy="220663"/>
          </a:xfrm>
          <a:solidFill>
            <a:schemeClr val="bg1"/>
          </a:solidFill>
        </p:grpSpPr>
        <p:sp>
          <p:nvSpPr>
            <p:cNvPr id="50"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1"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2" name="Group 148"/>
          <p:cNvGrpSpPr/>
          <p:nvPr userDrawn="1"/>
        </p:nvGrpSpPr>
        <p:grpSpPr>
          <a:xfrm>
            <a:off x="9083105" y="6559236"/>
            <a:ext cx="232172" cy="220663"/>
            <a:chOff x="7395183" y="3832633"/>
            <a:chExt cx="214313" cy="220663"/>
          </a:xfrm>
          <a:solidFill>
            <a:schemeClr val="bg1"/>
          </a:solidFill>
        </p:grpSpPr>
        <p:sp>
          <p:nvSpPr>
            <p:cNvPr id="53"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4"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41" grpId="3"/>
      <p:bldP spid="41" grpId="4"/>
      <p:bldP spid="41" grpId="5"/>
      <p:bldP spid="41" grpId="6"/>
      <p:bldP spid="41" grpId="7"/>
      <p:bldP spid="41" grpId="8"/>
      <p:bldP spid="41" grpId="9"/>
      <p:bldP spid="41" grpId="10"/>
      <p:bldP spid="41" grpId="11"/>
      <p:bldP spid="41" grpId="12"/>
      <p:bldP spid="41" grpId="13"/>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Blank-2">
    <p:spTree>
      <p:nvGrpSpPr>
        <p:cNvPr id="1" name=""/>
        <p:cNvGrpSpPr/>
        <p:nvPr/>
      </p:nvGrpSpPr>
      <p:grpSpPr>
        <a:xfrm>
          <a:off x="0" y="0"/>
          <a:ext cx="0" cy="0"/>
          <a:chOff x="0" y="0"/>
          <a:chExt cx="0" cy="0"/>
        </a:xfrm>
      </p:grpSpPr>
      <p:grpSp>
        <p:nvGrpSpPr>
          <p:cNvPr id="2" name="Group 37"/>
          <p:cNvGrpSpPr>
            <a:grpSpLocks/>
          </p:cNvGrpSpPr>
          <p:nvPr userDrawn="1"/>
        </p:nvGrpSpPr>
        <p:grpSpPr bwMode="auto">
          <a:xfrm>
            <a:off x="3568700" y="2989263"/>
            <a:ext cx="6783388" cy="4741862"/>
            <a:chOff x="3943629" y="1765230"/>
            <a:chExt cx="8733041" cy="6614959"/>
          </a:xfrm>
        </p:grpSpPr>
        <p:sp>
          <p:nvSpPr>
            <p:cNvPr id="3" name="Donut 3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0"/>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1"/>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2"/>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3"/>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4"/>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5"/>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6"/>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7"/>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8"/>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9"/>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1"/>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2"/>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4"/>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5"/>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6"/>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0"/>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1"/>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4"/>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5"/>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6"/>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7"/>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8"/>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9"/>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70"/>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1"/>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2"/>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4"/>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3C5EBD77-EFE1-4984-953D-28E0C3C85A94}"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7"/>
          <p:cNvGrpSpPr>
            <a:grpSpLocks/>
          </p:cNvGrpSpPr>
          <p:nvPr userDrawn="1"/>
        </p:nvGrpSpPr>
        <p:grpSpPr bwMode="auto">
          <a:xfrm rot="-5400000">
            <a:off x="373857" y="1475581"/>
            <a:ext cx="382588" cy="53975"/>
            <a:chOff x="2013527" y="1616364"/>
            <a:chExt cx="576928" cy="101600"/>
          </a:xfrm>
        </p:grpSpPr>
        <p:sp>
          <p:nvSpPr>
            <p:cNvPr id="33" name="Oval 88"/>
            <p:cNvSpPr/>
            <p:nvPr userDrawn="1"/>
          </p:nvSpPr>
          <p:spPr>
            <a:xfrm>
              <a:off x="1999163"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89"/>
            <p:cNvSpPr/>
            <p:nvPr userDrawn="1"/>
          </p:nvSpPr>
          <p:spPr>
            <a:xfrm>
              <a:off x="2118857"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90"/>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91"/>
            <p:cNvSpPr/>
            <p:nvPr userDrawn="1"/>
          </p:nvSpPr>
          <p:spPr>
            <a:xfrm>
              <a:off x="2355853"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92"/>
            <p:cNvSpPr/>
            <p:nvPr userDrawn="1"/>
          </p:nvSpPr>
          <p:spPr>
            <a:xfrm>
              <a:off x="2475548"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3203575" y="1565275"/>
            <a:ext cx="7096125" cy="6615113"/>
            <a:chOff x="3943629" y="1565205"/>
            <a:chExt cx="8733041" cy="6614959"/>
          </a:xfrm>
        </p:grpSpPr>
        <p:sp>
          <p:nvSpPr>
            <p:cNvPr id="3" name="Donut 7"/>
            <p:cNvSpPr/>
            <p:nvPr userDrawn="1"/>
          </p:nvSpPr>
          <p:spPr>
            <a:xfrm rot="6104502">
              <a:off x="10513646" y="3983190"/>
              <a:ext cx="1327119" cy="1326562"/>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8"/>
            <p:cNvSpPr/>
            <p:nvPr userDrawn="1"/>
          </p:nvSpPr>
          <p:spPr>
            <a:xfrm rot="6104502">
              <a:off x="11635322" y="3032047"/>
              <a:ext cx="1041376" cy="1041322"/>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9"/>
            <p:cNvSpPr/>
            <p:nvPr userDrawn="1"/>
          </p:nvSpPr>
          <p:spPr>
            <a:xfrm rot="6104502">
              <a:off x="4885367" y="5554446"/>
              <a:ext cx="2625664" cy="2625773"/>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
            <p:cNvSpPr/>
            <p:nvPr userDrawn="1"/>
          </p:nvSpPr>
          <p:spPr>
            <a:xfrm rot="6104502">
              <a:off x="9889811" y="6128456"/>
              <a:ext cx="1076300" cy="1074535"/>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1"/>
            <p:cNvSpPr/>
            <p:nvPr userDrawn="1"/>
          </p:nvSpPr>
          <p:spPr>
            <a:xfrm rot="6104502">
              <a:off x="11280363" y="2572656"/>
              <a:ext cx="835006" cy="836184"/>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2"/>
            <p:cNvSpPr/>
            <p:nvPr userDrawn="1"/>
          </p:nvSpPr>
          <p:spPr>
            <a:xfrm rot="6104502">
              <a:off x="11256559" y="3896960"/>
              <a:ext cx="603236" cy="603693"/>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3"/>
            <p:cNvSpPr/>
            <p:nvPr userDrawn="1"/>
          </p:nvSpPr>
          <p:spPr>
            <a:xfrm rot="6104502">
              <a:off x="10988603" y="3211474"/>
              <a:ext cx="312730" cy="31259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4"/>
            <p:cNvSpPr/>
            <p:nvPr userDrawn="1"/>
          </p:nvSpPr>
          <p:spPr>
            <a:xfrm rot="20504502">
              <a:off x="8157761" y="4767118"/>
              <a:ext cx="1777867" cy="1779546"/>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5"/>
            <p:cNvSpPr/>
            <p:nvPr userDrawn="1"/>
          </p:nvSpPr>
          <p:spPr>
            <a:xfrm rot="20504502">
              <a:off x="5967663" y="5317968"/>
              <a:ext cx="1326563" cy="1327119"/>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6"/>
            <p:cNvSpPr/>
            <p:nvPr userDrawn="1"/>
          </p:nvSpPr>
          <p:spPr>
            <a:xfrm rot="20504502">
              <a:off x="7106671" y="5840243"/>
              <a:ext cx="687703" cy="688959"/>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7"/>
            <p:cNvSpPr/>
            <p:nvPr userDrawn="1"/>
          </p:nvSpPr>
          <p:spPr>
            <a:xfrm rot="20504502">
              <a:off x="8827880" y="4497250"/>
              <a:ext cx="537268" cy="536563"/>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8"/>
            <p:cNvSpPr/>
            <p:nvPr userDrawn="1"/>
          </p:nvSpPr>
          <p:spPr>
            <a:xfrm rot="20504502">
              <a:off x="7272735" y="4936977"/>
              <a:ext cx="2625773" cy="2627252"/>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9"/>
            <p:cNvSpPr/>
            <p:nvPr userDrawn="1"/>
          </p:nvSpPr>
          <p:spPr>
            <a:xfrm rot="20504502">
              <a:off x="9359287" y="5397341"/>
              <a:ext cx="1074535" cy="1074713"/>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20"/>
            <p:cNvSpPr/>
            <p:nvPr userDrawn="1"/>
          </p:nvSpPr>
          <p:spPr>
            <a:xfrm rot="20504502">
              <a:off x="9482370" y="4459151"/>
              <a:ext cx="836184" cy="835006"/>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21"/>
            <p:cNvSpPr/>
            <p:nvPr userDrawn="1"/>
          </p:nvSpPr>
          <p:spPr>
            <a:xfrm rot="20504502">
              <a:off x="11146923" y="5668797"/>
              <a:ext cx="1074535" cy="1074712"/>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22"/>
            <p:cNvSpPr/>
            <p:nvPr userDrawn="1"/>
          </p:nvSpPr>
          <p:spPr>
            <a:xfrm rot="20504502">
              <a:off x="7239522" y="4816329"/>
              <a:ext cx="312592"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23"/>
            <p:cNvSpPr/>
            <p:nvPr userDrawn="1"/>
          </p:nvSpPr>
          <p:spPr>
            <a:xfrm rot="20504502">
              <a:off x="3943629" y="5930728"/>
              <a:ext cx="603694" cy="603236"/>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24"/>
            <p:cNvSpPr/>
            <p:nvPr userDrawn="1"/>
          </p:nvSpPr>
          <p:spPr>
            <a:xfrm rot="20504502">
              <a:off x="6479532" y="5791032"/>
              <a:ext cx="312592" cy="312731"/>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25"/>
            <p:cNvSpPr/>
            <p:nvPr userDrawn="1"/>
          </p:nvSpPr>
          <p:spPr>
            <a:xfrm rot="20504502">
              <a:off x="9328027" y="4073397"/>
              <a:ext cx="312592" cy="312731"/>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26"/>
            <p:cNvSpPr/>
            <p:nvPr userDrawn="1"/>
          </p:nvSpPr>
          <p:spPr>
            <a:xfrm rot="10604502">
              <a:off x="10422100" y="5327492"/>
              <a:ext cx="1326563" cy="1327119"/>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27"/>
            <p:cNvSpPr/>
            <p:nvPr userDrawn="1"/>
          </p:nvSpPr>
          <p:spPr>
            <a:xfrm rot="10604502">
              <a:off x="11502497" y="1735064"/>
              <a:ext cx="1041322" cy="1041376"/>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28"/>
            <p:cNvSpPr/>
            <p:nvPr userDrawn="1"/>
          </p:nvSpPr>
          <p:spPr>
            <a:xfrm rot="10604502">
              <a:off x="11885422" y="1565205"/>
              <a:ext cx="537267" cy="536563"/>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29"/>
            <p:cNvSpPr/>
            <p:nvPr userDrawn="1"/>
          </p:nvSpPr>
          <p:spPr>
            <a:xfrm rot="10604502">
              <a:off x="9875064" y="3336814"/>
              <a:ext cx="2625773" cy="2625664"/>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30"/>
            <p:cNvSpPr/>
            <p:nvPr userDrawn="1"/>
          </p:nvSpPr>
          <p:spPr>
            <a:xfrm rot="10604502">
              <a:off x="10760090" y="3014559"/>
              <a:ext cx="834229" cy="8350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31"/>
            <p:cNvSpPr/>
            <p:nvPr userDrawn="1"/>
          </p:nvSpPr>
          <p:spPr>
            <a:xfrm rot="10604502">
              <a:off x="4248406" y="6030739"/>
              <a:ext cx="1074535" cy="1074712"/>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32"/>
            <p:cNvSpPr/>
            <p:nvPr userDrawn="1"/>
          </p:nvSpPr>
          <p:spPr>
            <a:xfrm rot="10604502">
              <a:off x="11516172" y="2855813"/>
              <a:ext cx="312592" cy="312730"/>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33"/>
            <p:cNvSpPr/>
            <p:nvPr userDrawn="1"/>
          </p:nvSpPr>
          <p:spPr>
            <a:xfrm rot="10604502">
              <a:off x="8085474" y="5883104"/>
              <a:ext cx="603694" cy="603236"/>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34"/>
            <p:cNvSpPr/>
            <p:nvPr userDrawn="1"/>
          </p:nvSpPr>
          <p:spPr>
            <a:xfrm rot="10604502">
              <a:off x="4658683" y="5486239"/>
              <a:ext cx="314546"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C962E2C1-1B80-4AD0-9307-760B8F1612C5}" type="datetimeFigureOut">
              <a:rPr lang="ru-RU"/>
              <a:pPr>
                <a:defRPr/>
              </a:pPr>
              <a:t>20.03.2023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E6047D2-0536-4F6B-943B-2F18222815FA}"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A1D272D-6A6C-4441-A57D-7897D4B8EB8E}" type="datetimeFigureOut">
              <a:rPr lang="ru-RU"/>
              <a:pPr>
                <a:defRPr/>
              </a:pPr>
              <a:t>20.03.2023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F172298-6FB1-4DA5-BB25-B5733455971A}"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3" y="1709747"/>
            <a:ext cx="8543925"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75883" y="4589473"/>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F1A631F5-C1A3-477B-944D-83179F64CC86}" type="datetimeFigureOut">
              <a:rPr lang="ru-RU"/>
              <a:pPr>
                <a:defRPr/>
              </a:pPr>
              <a:t>20.03.2023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288B63A3-084D-43DC-8E5A-1043CAFFC9D0}"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114FBD1-47F4-4BD9-8BFD-CAC2C87E3E51}" type="datetimeFigureOut">
              <a:rPr lang="ru-RU"/>
              <a:pPr>
                <a:defRPr/>
              </a:pPr>
              <a:t>20.03.2023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3166BA59-B61E-4689-B95E-8850CFBB6F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405136B-2840-4694-AFE8-2723F29E0C0B}" type="slidenum">
              <a:rPr lang="ru-RU"/>
              <a:pPr>
                <a:defRPr/>
              </a:pPr>
              <a:t>‹#›</a:t>
            </a:fld>
            <a:endParaRPr lang="ru-RU"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1" y="365129"/>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AFA40DA4-32E6-4939-9ED5-0978CB56F863}" type="datetimeFigureOut">
              <a:rPr lang="ru-RU"/>
              <a:pPr>
                <a:defRPr/>
              </a:pPr>
              <a:t>20.03.2023</a:t>
            </a:fld>
            <a:endParaRPr lang="ru-RU"/>
          </a:p>
        </p:txBody>
      </p:sp>
      <p:sp>
        <p:nvSpPr>
          <p:cNvPr id="8" name="Нижний колонтитул 7"/>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9" name="Номер слайда 8"/>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83D6E50A-DBC5-4DBC-AD3F-9D350DA531DA}"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0A0604F1-5A71-4960-8CF5-B300A5E64CF4}" type="datetimeFigureOut">
              <a:rPr lang="ru-RU"/>
              <a:pPr>
                <a:defRPr/>
              </a:pPr>
              <a:t>20.03.2023</a:t>
            </a:fld>
            <a:endParaRPr lang="ru-RU"/>
          </a:p>
        </p:txBody>
      </p:sp>
      <p:sp>
        <p:nvSpPr>
          <p:cNvPr id="4" name="Нижний колонтитул 3"/>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5" name="Номер слайда 4"/>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5E191382-1A7F-452B-AF68-4A9940A6AD41}"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BD5C441-01C8-4D2C-B7DE-2E06E93A8182}" type="datetimeFigureOut">
              <a:rPr lang="ru-RU"/>
              <a:pPr>
                <a:defRPr/>
              </a:pPr>
              <a:t>20.03.2023</a:t>
            </a:fld>
            <a:endParaRPr lang="ru-RU"/>
          </a:p>
        </p:txBody>
      </p:sp>
      <p:sp>
        <p:nvSpPr>
          <p:cNvPr id="3" name="Нижний колонтитул 2"/>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4" name="Номер слайда 3"/>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F044B1B-2A1E-49CE-9F31-8C319F3B8360}"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4211340" y="987435"/>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D23D1CD6-0F43-4951-BB44-B32A0E8DA935}" type="datetimeFigureOut">
              <a:rPr lang="ru-RU"/>
              <a:pPr>
                <a:defRPr/>
              </a:pPr>
              <a:t>20.03.2023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E5F685D6-59F6-4E83-B92F-950D4A6883E5}"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4211340" y="987435"/>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D714126-491E-43E6-9C03-6A8A34A1DC2D}" type="datetimeFigureOut">
              <a:rPr lang="ru-RU"/>
              <a:pPr>
                <a:defRPr/>
              </a:pPr>
              <a:t>20.03.2023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CA726EFE-6DDB-46CF-8A0D-646CF49D3A5A}"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04583DDD-CA89-4453-A740-A9CE03162A6C}" type="datetimeFigureOut">
              <a:rPr lang="ru-RU"/>
              <a:pPr>
                <a:defRPr/>
              </a:pPr>
              <a:t>20.03.2023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E70549DD-7194-4ACF-8B3E-0C41F64A8995}"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6"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42"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417A598-284D-43A4-A8E9-0BB9DBCED12E}" type="datetimeFigureOut">
              <a:rPr lang="ru-RU"/>
              <a:pPr>
                <a:defRPr/>
              </a:pPr>
              <a:t>20.03.2023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477D5502-2EBC-4F1D-BE08-3855E8EE5A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EC98610-C8D4-47CA-A7EB-E8E2352B8DA7}"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D91123B-5DA1-4036-8913-C58574D22441}"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E017AF-292E-4D77-8589-EB162E5C857C}"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effectLst/>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Arial" charset="0"/>
                <a:cs typeface="+mn-cs"/>
              </a:defRPr>
            </a:lvl1pPr>
          </a:lstStyle>
          <a:p>
            <a:pPr>
              <a:defRPr/>
            </a:pPr>
            <a:fld id="{E7AA2FDE-D5FA-4D62-BBBF-D2B734271C2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018CCF">
                    <a:tint val="75000"/>
                  </a:srgbClr>
                </a:solidFill>
                <a:latin typeface="Cantarell"/>
                <a:cs typeface="+mn-cs"/>
              </a:defRPr>
            </a:lvl1pPr>
          </a:lstStyle>
          <a:p>
            <a:pPr>
              <a:defRPr/>
            </a:pPr>
            <a:fld id="{FB752406-6CF1-4567-844C-81C31BBAFCA3}" type="datetimeFigureOut">
              <a:rPr lang="en-US"/>
              <a:pPr>
                <a:defRPr/>
              </a:pPr>
              <a:t>3/20/2023</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018CCF">
                    <a:tint val="75000"/>
                  </a:srgbClr>
                </a:solidFill>
                <a:latin typeface="Cantarell"/>
                <a:cs typeface="+mn-cs"/>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b="0">
                <a:solidFill>
                  <a:srgbClr val="018CCF">
                    <a:tint val="75000"/>
                  </a:srgbClr>
                </a:solidFill>
                <a:latin typeface="Cantarell"/>
                <a:cs typeface="+mn-cs"/>
              </a:defRPr>
            </a:lvl1pPr>
          </a:lstStyle>
          <a:p>
            <a:pPr>
              <a:defRPr/>
            </a:pPr>
            <a:fld id="{5BD56F9F-11BF-4422-85FA-B00AB30CFD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ovecento wide UltraLight"/>
        </a:defRPr>
      </a:lvl2pPr>
      <a:lvl3pPr algn="ctr" rtl="0" eaLnBrk="0" fontAlgn="base" hangingPunct="0">
        <a:spcBef>
          <a:spcPct val="0"/>
        </a:spcBef>
        <a:spcAft>
          <a:spcPct val="0"/>
        </a:spcAft>
        <a:defRPr sz="4400">
          <a:solidFill>
            <a:schemeClr val="tx1"/>
          </a:solidFill>
          <a:latin typeface="Novecento wide UltraLight"/>
        </a:defRPr>
      </a:lvl3pPr>
      <a:lvl4pPr algn="ctr" rtl="0" eaLnBrk="0" fontAlgn="base" hangingPunct="0">
        <a:spcBef>
          <a:spcPct val="0"/>
        </a:spcBef>
        <a:spcAft>
          <a:spcPct val="0"/>
        </a:spcAft>
        <a:defRPr sz="4400">
          <a:solidFill>
            <a:schemeClr val="tx1"/>
          </a:solidFill>
          <a:latin typeface="Novecento wide UltraLight"/>
        </a:defRPr>
      </a:lvl4pPr>
      <a:lvl5pPr algn="ctr" rtl="0" eaLnBrk="0" fontAlgn="base" hangingPunct="0">
        <a:spcBef>
          <a:spcPct val="0"/>
        </a:spcBef>
        <a:spcAft>
          <a:spcPct val="0"/>
        </a:spcAft>
        <a:defRPr sz="4400">
          <a:solidFill>
            <a:schemeClr val="tx1"/>
          </a:solidFill>
          <a:latin typeface="Novecento wide UltraLight"/>
        </a:defRPr>
      </a:lvl5pPr>
      <a:lvl6pPr marL="457200" algn="ctr" rtl="0" fontAlgn="base">
        <a:spcBef>
          <a:spcPct val="0"/>
        </a:spcBef>
        <a:spcAft>
          <a:spcPct val="0"/>
        </a:spcAft>
        <a:defRPr sz="4400">
          <a:solidFill>
            <a:schemeClr val="tx1"/>
          </a:solidFill>
          <a:latin typeface="Novecento wide UltraLight"/>
        </a:defRPr>
      </a:lvl6pPr>
      <a:lvl7pPr marL="914400" algn="ctr" rtl="0" fontAlgn="base">
        <a:spcBef>
          <a:spcPct val="0"/>
        </a:spcBef>
        <a:spcAft>
          <a:spcPct val="0"/>
        </a:spcAft>
        <a:defRPr sz="4400">
          <a:solidFill>
            <a:schemeClr val="tx1"/>
          </a:solidFill>
          <a:latin typeface="Novecento wide UltraLight"/>
        </a:defRPr>
      </a:lvl7pPr>
      <a:lvl8pPr marL="1371600" algn="ctr" rtl="0" fontAlgn="base">
        <a:spcBef>
          <a:spcPct val="0"/>
        </a:spcBef>
        <a:spcAft>
          <a:spcPct val="0"/>
        </a:spcAft>
        <a:defRPr sz="4400">
          <a:solidFill>
            <a:schemeClr val="tx1"/>
          </a:solidFill>
          <a:latin typeface="Novecento wide UltraLight"/>
        </a:defRPr>
      </a:lvl8pPr>
      <a:lvl9pPr marL="1828800" algn="ctr" rtl="0" fontAlgn="base">
        <a:spcBef>
          <a:spcPct val="0"/>
        </a:spcBef>
        <a:spcAft>
          <a:spcPct val="0"/>
        </a:spcAft>
        <a:defRPr sz="4400">
          <a:solidFill>
            <a:schemeClr val="tx1"/>
          </a:solidFill>
          <a:latin typeface="Novecento wide UltraLigh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95300" y="128588"/>
            <a:ext cx="89138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33795" name="Rectangle 2"/>
          <p:cNvSpPr>
            <a:spLocks noGrp="1" noChangeArrowheads="1"/>
          </p:cNvSpPr>
          <p:nvPr>
            <p:ph type="body" idx="1"/>
          </p:nvPr>
        </p:nvSpPr>
        <p:spPr bwMode="auto">
          <a:xfrm>
            <a:off x="495300" y="1600200"/>
            <a:ext cx="89138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95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8" name="Rectangle 4"/>
          <p:cNvSpPr>
            <a:spLocks noGrp="1" noChangeArrowheads="1"/>
          </p:cNvSpPr>
          <p:nvPr>
            <p:ph type="ftr"/>
          </p:nvPr>
        </p:nvSpPr>
        <p:spPr bwMode="auto">
          <a:xfrm>
            <a:off x="3384550" y="6245225"/>
            <a:ext cx="31353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9" name="Rectangle 5"/>
          <p:cNvSpPr>
            <a:spLocks noGrp="1" noChangeArrowheads="1"/>
          </p:cNvSpPr>
          <p:nvPr>
            <p:ph type="sldNum"/>
          </p:nvPr>
        </p:nvSpPr>
        <p:spPr bwMode="auto">
          <a:xfrm>
            <a:off x="7099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fld id="{3B848276-49AE-4D32-8C92-95D45A5A7CF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icrosoft YaHei"/>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icrosoft YaHei"/>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icrosoft YaHei"/>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0419" name="Текст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pPr>
              <a:defRPr/>
            </a:pPr>
            <a:fld id="{3C46C2A2-BA88-4F94-8959-1E650CAA1E72}" type="datetimeFigureOut">
              <a:rPr lang="ru-RU"/>
              <a:pPr>
                <a:defRPr/>
              </a:pPr>
              <a:t>20.03.2023</a:t>
            </a:fld>
            <a:endParaRPr lang="ru-RU"/>
          </a:p>
        </p:txBody>
      </p:sp>
      <p:sp>
        <p:nvSpPr>
          <p:cNvPr id="5" name="Нижний колонтитул 4"/>
          <p:cNvSpPr>
            <a:spLocks noGrp="1"/>
          </p:cNvSpPr>
          <p:nvPr>
            <p:ph type="ftr" sz="quarter" idx="3"/>
          </p:nvPr>
        </p:nvSpPr>
        <p:spPr>
          <a:xfrm>
            <a:off x="3281363" y="6356350"/>
            <a:ext cx="33432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a:defRPr/>
            </a:pPr>
            <a:fld id="{AB10CAB6-FA52-470E-856F-29A674E56E6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wmf"/><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hyperlink" Target="https://kccc.ru/sites/default/files/images/handbooks/diseases/puccinia-coronata-corda-puccinia-coronifera_0.jpg" TargetMode="External"/><Relationship Id="rId4" Type="http://schemas.openxmlformats.org/officeDocument/2006/relationships/image" Target="../media/image8.wmf"/><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wmf"/><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3"/>
          <p:cNvSpPr>
            <a:spLocks noChangeArrowheads="1"/>
          </p:cNvSpPr>
          <p:nvPr/>
        </p:nvSpPr>
        <p:spPr bwMode="auto">
          <a:xfrm>
            <a:off x="1285875" y="5084763"/>
            <a:ext cx="7761288" cy="1249362"/>
          </a:xfrm>
          <a:prstGeom prst="rect">
            <a:avLst/>
          </a:prstGeom>
          <a:noFill/>
          <a:ln w="9525">
            <a:noFill/>
            <a:miter lim="800000"/>
            <a:headEnd/>
            <a:tailEnd/>
          </a:ln>
        </p:spPr>
        <p:txBody>
          <a:bodyPr/>
          <a:lstStyle/>
          <a:p>
            <a:pPr marL="342900" indent="-342900">
              <a:spcBef>
                <a:spcPct val="20000"/>
              </a:spcBef>
              <a:buFontTx/>
              <a:buChar char="•"/>
            </a:pPr>
            <a:endParaRPr lang="ru-RU" sz="2400" i="1">
              <a:solidFill>
                <a:srgbClr val="990000"/>
              </a:solidFill>
            </a:endParaRPr>
          </a:p>
          <a:p>
            <a:pPr marL="342900" indent="-342900">
              <a:spcBef>
                <a:spcPct val="20000"/>
              </a:spcBef>
              <a:buFontTx/>
              <a:buChar char="•"/>
            </a:pPr>
            <a:endParaRPr lang="ru-RU" sz="2400" i="1">
              <a:solidFill>
                <a:srgbClr val="990000"/>
              </a:solidFill>
            </a:endParaRPr>
          </a:p>
        </p:txBody>
      </p:sp>
      <p:sp>
        <p:nvSpPr>
          <p:cNvPr id="74755" name="Прямоугольник 1"/>
          <p:cNvSpPr>
            <a:spLocks noChangeArrowheads="1"/>
          </p:cNvSpPr>
          <p:nvPr/>
        </p:nvSpPr>
        <p:spPr bwMode="auto">
          <a:xfrm>
            <a:off x="1265877" y="3108325"/>
            <a:ext cx="7669212" cy="946150"/>
          </a:xfrm>
          <a:prstGeom prst="rect">
            <a:avLst/>
          </a:prstGeom>
          <a:noFill/>
          <a:ln w="9525">
            <a:noFill/>
            <a:miter lim="800000"/>
            <a:headEnd/>
            <a:tailEnd/>
          </a:ln>
        </p:spPr>
        <p:txBody>
          <a:bodyPr>
            <a:spAutoFit/>
          </a:bodyPr>
          <a:lstStyle/>
          <a:p>
            <a:pPr algn="ctr"/>
            <a:r>
              <a:rPr lang="ru-RU" sz="2800" dirty="0">
                <a:latin typeface="Times New Roman" pitchFamily="18" charset="0"/>
                <a:cs typeface="Times New Roman" pitchFamily="18" charset="0"/>
              </a:rPr>
              <a:t>ГОЛОВНЕВЫЕ И РЖАВЧИННЫЕ БОЛЕЗНИ ЗЕРНОВЫХ КУЛЬТУР</a:t>
            </a:r>
          </a:p>
        </p:txBody>
      </p:sp>
      <p:sp>
        <p:nvSpPr>
          <p:cNvPr id="74756" name="AutoShape 11"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a:p>
        </p:txBody>
      </p:sp>
      <p:sp>
        <p:nvSpPr>
          <p:cNvPr id="74757" name="AutoShape 13"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a:p>
        </p:txBody>
      </p:sp>
      <p:grpSp>
        <p:nvGrpSpPr>
          <p:cNvPr id="74758" name="Group 5"/>
          <p:cNvGrpSpPr>
            <a:grpSpLocks/>
          </p:cNvGrpSpPr>
          <p:nvPr/>
        </p:nvGrpSpPr>
        <p:grpSpPr bwMode="auto">
          <a:xfrm>
            <a:off x="82550" y="38100"/>
            <a:ext cx="9748838" cy="1076325"/>
            <a:chOff x="48" y="24"/>
            <a:chExt cx="5669" cy="678"/>
          </a:xfrm>
        </p:grpSpPr>
        <p:pic>
          <p:nvPicPr>
            <p:cNvPr id="7475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476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476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476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5"/>
          <p:cNvGrpSpPr>
            <a:grpSpLocks/>
          </p:cNvGrpSpPr>
          <p:nvPr/>
        </p:nvGrpSpPr>
        <p:grpSpPr bwMode="auto">
          <a:xfrm>
            <a:off x="82550" y="38100"/>
            <a:ext cx="9748838" cy="1076325"/>
            <a:chOff x="48" y="24"/>
            <a:chExt cx="5669" cy="678"/>
          </a:xfrm>
        </p:grpSpPr>
        <p:pic>
          <p:nvPicPr>
            <p:cNvPr id="84002"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4003"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4004"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4005"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3970" name="Прямоугольник 1"/>
          <p:cNvSpPr>
            <a:spLocks noChangeArrowheads="1"/>
          </p:cNvSpPr>
          <p:nvPr/>
        </p:nvSpPr>
        <p:spPr bwMode="auto">
          <a:xfrm>
            <a:off x="1568450" y="1844675"/>
            <a:ext cx="6985000" cy="519113"/>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2: </a:t>
            </a:r>
            <a:r>
              <a:rPr lang="ru-RU"/>
              <a:t>Систематизируйте возбудителей головни зерновых культур по срокам заражения растений и заполните таблицу. </a:t>
            </a:r>
          </a:p>
        </p:txBody>
      </p:sp>
      <p:graphicFrame>
        <p:nvGraphicFramePr>
          <p:cNvPr id="159920" name="Group 176"/>
          <p:cNvGraphicFramePr>
            <a:graphicFrameLocks noGrp="1"/>
          </p:cNvGraphicFramePr>
          <p:nvPr/>
        </p:nvGraphicFramePr>
        <p:xfrm>
          <a:off x="1065213" y="2708275"/>
          <a:ext cx="7777162" cy="3413760"/>
        </p:xfrm>
        <a:graphic>
          <a:graphicData uri="http://schemas.openxmlformats.org/drawingml/2006/table">
            <a:tbl>
              <a:tblPr/>
              <a:tblGrid>
                <a:gridCol w="3013075"/>
                <a:gridCol w="2487612"/>
                <a:gridCol w="2276475"/>
              </a:tblGrid>
              <a:tr h="276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Период заражения</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 время прорастания семян</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 период цветения культуры</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5"/>
          <p:cNvGrpSpPr>
            <a:grpSpLocks/>
          </p:cNvGrpSpPr>
          <p:nvPr/>
        </p:nvGrpSpPr>
        <p:grpSpPr bwMode="auto">
          <a:xfrm>
            <a:off x="82550" y="38100"/>
            <a:ext cx="9748838" cy="1076325"/>
            <a:chOff x="48" y="24"/>
            <a:chExt cx="5669" cy="678"/>
          </a:xfrm>
        </p:grpSpPr>
        <p:pic>
          <p:nvPicPr>
            <p:cNvPr id="85038"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5039"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5040"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5041"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4994" name="Прямоугольник 1"/>
          <p:cNvSpPr>
            <a:spLocks noChangeArrowheads="1"/>
          </p:cNvSpPr>
          <p:nvPr/>
        </p:nvSpPr>
        <p:spPr bwMode="auto">
          <a:xfrm>
            <a:off x="1568450" y="1484313"/>
            <a:ext cx="6985000" cy="519112"/>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3: </a:t>
            </a:r>
            <a:r>
              <a:rPr lang="ru-RU"/>
              <a:t>Проведите сравнительный анализ диагностических признаков твердой и карликовой головни озимой пшеницы, заполните таблицу.</a:t>
            </a:r>
          </a:p>
        </p:txBody>
      </p:sp>
      <p:graphicFrame>
        <p:nvGraphicFramePr>
          <p:cNvPr id="160986" name="Group 218"/>
          <p:cNvGraphicFramePr>
            <a:graphicFrameLocks noGrp="1"/>
          </p:cNvGraphicFramePr>
          <p:nvPr/>
        </p:nvGraphicFramePr>
        <p:xfrm>
          <a:off x="704850" y="2420938"/>
          <a:ext cx="8280400" cy="2996248"/>
        </p:xfrm>
        <a:graphic>
          <a:graphicData uri="http://schemas.openxmlformats.org/drawingml/2006/table">
            <a:tbl>
              <a:tblPr/>
              <a:tblGrid>
                <a:gridCol w="3268663"/>
                <a:gridCol w="2614612"/>
                <a:gridCol w="2397125"/>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Признак</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Твердая головня</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Карликовая головня</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Период заражения</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Высота растений</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Кустистость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Внешний вид колоса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Внешний вид головневого мешочка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Содержимое головневого мешочка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Сохранность головневых мешочков в почве</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5"/>
          <p:cNvGrpSpPr>
            <a:grpSpLocks/>
          </p:cNvGrpSpPr>
          <p:nvPr/>
        </p:nvGrpSpPr>
        <p:grpSpPr bwMode="auto">
          <a:xfrm>
            <a:off x="82550" y="38100"/>
            <a:ext cx="9748838" cy="1076325"/>
            <a:chOff x="48" y="24"/>
            <a:chExt cx="5669" cy="678"/>
          </a:xfrm>
        </p:grpSpPr>
        <p:pic>
          <p:nvPicPr>
            <p:cNvPr id="86032"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6033"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6034"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6035"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6018" name="Прямоугольник 1"/>
          <p:cNvSpPr>
            <a:spLocks noChangeArrowheads="1"/>
          </p:cNvSpPr>
          <p:nvPr/>
        </p:nvSpPr>
        <p:spPr bwMode="auto">
          <a:xfrm>
            <a:off x="773113" y="1341438"/>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ДИАГНОСТИЧЕСКИЕ ПРИЗНАКИ РЖАВЧИННЫХ БОЛЕЗНЕЙ</a:t>
            </a:r>
          </a:p>
          <a:p>
            <a:pPr algn="ctr"/>
            <a:r>
              <a:rPr lang="ru-RU" b="0"/>
              <a:t>(фотографии из открытого доступа)</a:t>
            </a:r>
            <a:endParaRPr lang="ru-RU" sz="1800">
              <a:latin typeface="Times New Roman" pitchFamily="18" charset="0"/>
              <a:cs typeface="Times New Roman" pitchFamily="18" charset="0"/>
            </a:endParaRPr>
          </a:p>
        </p:txBody>
      </p:sp>
      <p:sp>
        <p:nvSpPr>
          <p:cNvPr id="86019" name="Прямоугольник 1"/>
          <p:cNvSpPr>
            <a:spLocks noChangeArrowheads="1"/>
          </p:cNvSpPr>
          <p:nvPr/>
        </p:nvSpPr>
        <p:spPr bwMode="auto">
          <a:xfrm>
            <a:off x="3657600" y="4005263"/>
            <a:ext cx="2455863" cy="2762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Бурая ржавчина</a:t>
            </a:r>
          </a:p>
        </p:txBody>
      </p:sp>
      <p:sp>
        <p:nvSpPr>
          <p:cNvPr id="86020" name="Прямоугольник 2"/>
          <p:cNvSpPr>
            <a:spLocks noChangeArrowheads="1"/>
          </p:cNvSpPr>
          <p:nvPr/>
        </p:nvSpPr>
        <p:spPr bwMode="auto">
          <a:xfrm>
            <a:off x="7832725" y="5734050"/>
            <a:ext cx="1781175" cy="457200"/>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Корончатая ржавчина </a:t>
            </a:r>
          </a:p>
          <a:p>
            <a:pPr algn="ctr"/>
            <a:r>
              <a:rPr lang="ru-RU">
                <a:latin typeface="Times New Roman" pitchFamily="18" charset="0"/>
                <a:cs typeface="Times New Roman" pitchFamily="18" charset="0"/>
              </a:rPr>
              <a:t>овса</a:t>
            </a:r>
          </a:p>
        </p:txBody>
      </p:sp>
      <p:sp>
        <p:nvSpPr>
          <p:cNvPr id="86021" name="Прямоугольник 3"/>
          <p:cNvSpPr>
            <a:spLocks noChangeArrowheads="1"/>
          </p:cNvSpPr>
          <p:nvPr/>
        </p:nvSpPr>
        <p:spPr bwMode="auto">
          <a:xfrm>
            <a:off x="1065213" y="6381750"/>
            <a:ext cx="1450975"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Желтая ржавчина</a:t>
            </a:r>
          </a:p>
        </p:txBody>
      </p:sp>
      <p:sp>
        <p:nvSpPr>
          <p:cNvPr id="86022" name="Прямоугольник 4"/>
          <p:cNvSpPr>
            <a:spLocks noChangeArrowheads="1"/>
          </p:cNvSpPr>
          <p:nvPr/>
        </p:nvSpPr>
        <p:spPr bwMode="auto">
          <a:xfrm>
            <a:off x="3800475" y="6308725"/>
            <a:ext cx="2401888" cy="277813"/>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Карликовая ржавчина ячменя</a:t>
            </a:r>
          </a:p>
        </p:txBody>
      </p:sp>
      <p:sp>
        <p:nvSpPr>
          <p:cNvPr id="86023" name="Прямоугольник 19"/>
          <p:cNvSpPr>
            <a:spLocks noChangeArrowheads="1"/>
          </p:cNvSpPr>
          <p:nvPr/>
        </p:nvSpPr>
        <p:spPr bwMode="auto">
          <a:xfrm>
            <a:off x="920750" y="4005263"/>
            <a:ext cx="1639888"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Стеблевая ржавчина</a:t>
            </a:r>
          </a:p>
        </p:txBody>
      </p:sp>
      <p:pic>
        <p:nvPicPr>
          <p:cNvPr id="86024" name="Picture 2"/>
          <p:cNvPicPr>
            <a:picLocks noChangeAspect="1" noChangeArrowheads="1"/>
          </p:cNvPicPr>
          <p:nvPr/>
        </p:nvPicPr>
        <p:blipFill>
          <a:blip r:embed="rId5"/>
          <a:srcRect/>
          <a:stretch>
            <a:fillRect/>
          </a:stretch>
        </p:blipFill>
        <p:spPr bwMode="auto">
          <a:xfrm>
            <a:off x="849313" y="2133600"/>
            <a:ext cx="1730375" cy="1716088"/>
          </a:xfrm>
          <a:prstGeom prst="rect">
            <a:avLst/>
          </a:prstGeom>
          <a:noFill/>
          <a:ln w="9525">
            <a:noFill/>
            <a:miter lim="800000"/>
            <a:headEnd/>
            <a:tailEnd/>
          </a:ln>
        </p:spPr>
      </p:pic>
      <p:pic>
        <p:nvPicPr>
          <p:cNvPr id="86025" name="Picture 6"/>
          <p:cNvPicPr>
            <a:picLocks noChangeAspect="1" noChangeArrowheads="1"/>
          </p:cNvPicPr>
          <p:nvPr/>
        </p:nvPicPr>
        <p:blipFill>
          <a:blip r:embed="rId6"/>
          <a:srcRect/>
          <a:stretch>
            <a:fillRect/>
          </a:stretch>
        </p:blipFill>
        <p:spPr bwMode="auto">
          <a:xfrm>
            <a:off x="3368675" y="2205038"/>
            <a:ext cx="2038350" cy="1673225"/>
          </a:xfrm>
          <a:prstGeom prst="rect">
            <a:avLst/>
          </a:prstGeom>
          <a:noFill/>
          <a:ln w="9525">
            <a:noFill/>
            <a:miter lim="800000"/>
            <a:headEnd/>
            <a:tailEnd/>
          </a:ln>
        </p:spPr>
      </p:pic>
      <p:pic>
        <p:nvPicPr>
          <p:cNvPr id="86026" name="Picture 6"/>
          <p:cNvPicPr>
            <a:picLocks noChangeAspect="1" noChangeArrowheads="1"/>
          </p:cNvPicPr>
          <p:nvPr/>
        </p:nvPicPr>
        <p:blipFill>
          <a:blip r:embed="rId7"/>
          <a:srcRect/>
          <a:stretch>
            <a:fillRect/>
          </a:stretch>
        </p:blipFill>
        <p:spPr bwMode="auto">
          <a:xfrm>
            <a:off x="5097463" y="2852738"/>
            <a:ext cx="1581150" cy="1154112"/>
          </a:xfrm>
          <a:prstGeom prst="rect">
            <a:avLst/>
          </a:prstGeom>
          <a:noFill/>
          <a:ln w="9525">
            <a:noFill/>
            <a:miter lim="800000"/>
            <a:headEnd/>
            <a:tailEnd/>
          </a:ln>
        </p:spPr>
      </p:pic>
      <p:pic>
        <p:nvPicPr>
          <p:cNvPr id="86027" name="Picture 4" descr="231564567231"/>
          <p:cNvPicPr>
            <a:picLocks noChangeAspect="1" noChangeArrowheads="1"/>
          </p:cNvPicPr>
          <p:nvPr/>
        </p:nvPicPr>
        <p:blipFill>
          <a:blip r:embed="rId8"/>
          <a:srcRect/>
          <a:stretch>
            <a:fillRect/>
          </a:stretch>
        </p:blipFill>
        <p:spPr bwMode="auto">
          <a:xfrm>
            <a:off x="1065213" y="4365625"/>
            <a:ext cx="1290637" cy="1936750"/>
          </a:xfrm>
          <a:prstGeom prst="rect">
            <a:avLst/>
          </a:prstGeom>
          <a:noFill/>
          <a:ln w="9525">
            <a:noFill/>
            <a:miter lim="800000"/>
            <a:headEnd/>
            <a:tailEnd/>
          </a:ln>
        </p:spPr>
      </p:pic>
      <p:pic>
        <p:nvPicPr>
          <p:cNvPr id="86028" name="Picture 2" descr="https://media.gettyimages.com/photos/brown-rust-infection-and-pustules-on-barley-leaves-picture-id81780988"/>
          <p:cNvPicPr>
            <a:picLocks noChangeAspect="1" noChangeArrowheads="1"/>
          </p:cNvPicPr>
          <p:nvPr/>
        </p:nvPicPr>
        <p:blipFill>
          <a:blip r:embed="rId9"/>
          <a:srcRect/>
          <a:stretch>
            <a:fillRect/>
          </a:stretch>
        </p:blipFill>
        <p:spPr bwMode="auto">
          <a:xfrm>
            <a:off x="4016375" y="4437063"/>
            <a:ext cx="1847850" cy="1808162"/>
          </a:xfrm>
          <a:prstGeom prst="rect">
            <a:avLst/>
          </a:prstGeom>
          <a:noFill/>
          <a:ln w="9525">
            <a:noFill/>
            <a:miter lim="800000"/>
            <a:headEnd/>
            <a:tailEnd/>
          </a:ln>
        </p:spPr>
      </p:pic>
      <p:pic>
        <p:nvPicPr>
          <p:cNvPr id="86029" name="Picture 4" descr="Корончатая ржавчина овса - Puccinia coronata Corda. ( = Puccinia coronifera)">
            <a:hlinkClick r:id="rId10"/>
          </p:cNvPr>
          <p:cNvPicPr>
            <a:picLocks noChangeAspect="1" noChangeArrowheads="1"/>
          </p:cNvPicPr>
          <p:nvPr/>
        </p:nvPicPr>
        <p:blipFill>
          <a:blip r:embed="rId11"/>
          <a:srcRect l="6117" r="22505"/>
          <a:stretch>
            <a:fillRect/>
          </a:stretch>
        </p:blipFill>
        <p:spPr bwMode="auto">
          <a:xfrm>
            <a:off x="7256463" y="2349500"/>
            <a:ext cx="2520950" cy="1631950"/>
          </a:xfrm>
          <a:prstGeom prst="rect">
            <a:avLst/>
          </a:prstGeom>
          <a:noFill/>
          <a:ln w="9525">
            <a:noFill/>
            <a:miter lim="800000"/>
            <a:headEnd/>
            <a:tailEnd/>
          </a:ln>
        </p:spPr>
      </p:pic>
      <p:pic>
        <p:nvPicPr>
          <p:cNvPr id="86030" name="Picture 6" descr="http://agrofolio.by/wp-content/uploads/2016/05/Rzhavchina-ovsa-koronchataya-171x300.png"/>
          <p:cNvPicPr>
            <a:picLocks noChangeAspect="1" noChangeArrowheads="1"/>
          </p:cNvPicPr>
          <p:nvPr/>
        </p:nvPicPr>
        <p:blipFill>
          <a:blip r:embed="rId12"/>
          <a:srcRect/>
          <a:stretch>
            <a:fillRect/>
          </a:stretch>
        </p:blipFill>
        <p:spPr bwMode="auto">
          <a:xfrm>
            <a:off x="6537325" y="4437063"/>
            <a:ext cx="1108075" cy="1944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5"/>
          <p:cNvGrpSpPr>
            <a:grpSpLocks/>
          </p:cNvGrpSpPr>
          <p:nvPr/>
        </p:nvGrpSpPr>
        <p:grpSpPr bwMode="auto">
          <a:xfrm>
            <a:off x="82550" y="38100"/>
            <a:ext cx="9748838" cy="1076325"/>
            <a:chOff x="48" y="24"/>
            <a:chExt cx="5669" cy="678"/>
          </a:xfrm>
        </p:grpSpPr>
        <p:pic>
          <p:nvPicPr>
            <p:cNvPr id="8704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704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704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704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7042" name="Прямоугольник 1"/>
          <p:cNvSpPr>
            <a:spLocks noChangeArrowheads="1"/>
          </p:cNvSpPr>
          <p:nvPr/>
        </p:nvSpPr>
        <p:spPr bwMode="auto">
          <a:xfrm>
            <a:off x="704850" y="15573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СТЕБЛЕВАЯ РЖАВЧИНА</a:t>
            </a:r>
          </a:p>
        </p:txBody>
      </p:sp>
      <p:sp>
        <p:nvSpPr>
          <p:cNvPr id="87044" name="Rectangle 9"/>
          <p:cNvSpPr>
            <a:spLocks noChangeArrowheads="1"/>
          </p:cNvSpPr>
          <p:nvPr/>
        </p:nvSpPr>
        <p:spPr bwMode="auto">
          <a:xfrm>
            <a:off x="200025" y="2439988"/>
            <a:ext cx="9359900" cy="307022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Puccinia graminis</a:t>
            </a:r>
            <a:r>
              <a:rPr lang="en-US" sz="1400">
                <a:latin typeface="Times New Roman" pitchFamily="18" charset="0"/>
              </a:rPr>
              <a:t> Pers</a:t>
            </a:r>
            <a:r>
              <a:rPr lang="ru-RU" sz="1400">
                <a:latin typeface="Times New Roman" pitchFamily="18" charset="0"/>
              </a:rPr>
              <a:t>. Это двудомный гриб: спермагониальное и эциальное спороношения образуются на барбарисе и магонии, а урединио- и телиоспороношение - на пшенице, ячмене, овсе и  многих других видах злаков.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Teliomycetes</a:t>
            </a:r>
            <a:r>
              <a:rPr lang="ru-RU" sz="1400">
                <a:latin typeface="Times New Roman" pitchFamily="18" charset="0"/>
              </a:rPr>
              <a:t>, порядок  </a:t>
            </a:r>
            <a:r>
              <a:rPr lang="ru-RU" sz="1400" i="1">
                <a:latin typeface="Times New Roman" pitchFamily="18" charset="0"/>
              </a:rPr>
              <a:t>Uredinales</a:t>
            </a:r>
            <a:r>
              <a:rPr lang="ru-RU" sz="1400">
                <a:latin typeface="Times New Roman" pitchFamily="18" charset="0"/>
              </a:rPr>
              <a:t>, семейство  </a:t>
            </a:r>
            <a:r>
              <a:rPr lang="ru-RU" sz="1400" i="1">
                <a:latin typeface="Times New Roman" pitchFamily="18" charset="0"/>
              </a:rPr>
              <a:t>Pucciniaceae</a:t>
            </a:r>
            <a:r>
              <a:rPr lang="ru-RU" sz="1400">
                <a:latin typeface="Times New Roman" pitchFamily="18" charset="0"/>
              </a:rPr>
              <a:t>.</a:t>
            </a:r>
          </a:p>
          <a:p>
            <a:pPr indent="457200"/>
            <a:r>
              <a:rPr lang="ru-RU" sz="1400">
                <a:latin typeface="Times New Roman" pitchFamily="18" charset="0"/>
              </a:rPr>
              <a:t>Болезнь проявляется на стеблях и листовых влагалищах, реже – на листьях и колосе. На пораженных органах образуются ржаво-бурые продолговатые сливающиеся урединии с урединиоспорами. В течение вегетации может формироваться несколько поколений урединиоспор, чем объясняется быстрое распространение заболевания. Прорастают урединиоспоры в каплях воды при температуре 1-30°С (оптимум 18-20°С). К концу вегетации злаков на пораженных органах появляются телии с телиоспорами. Они образуют черные полосы длиной до 22 мм. </a:t>
            </a:r>
          </a:p>
          <a:p>
            <a:pPr indent="457200"/>
            <a:r>
              <a:rPr lang="ru-RU" sz="1400">
                <a:latin typeface="Times New Roman" pitchFamily="18" charset="0"/>
              </a:rPr>
              <a:t>Основной источник инфекции – телиоспоры гриба, зимующие на растительных остатках. При сохранении уредомицелия в корневищах дикорастущих злаков развитие патогена может идти без промежуточного хозяина.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5"/>
          <p:cNvGrpSpPr>
            <a:grpSpLocks/>
          </p:cNvGrpSpPr>
          <p:nvPr/>
        </p:nvGrpSpPr>
        <p:grpSpPr bwMode="auto">
          <a:xfrm>
            <a:off x="82550" y="38100"/>
            <a:ext cx="9748838" cy="1076325"/>
            <a:chOff x="48" y="24"/>
            <a:chExt cx="5669" cy="678"/>
          </a:xfrm>
        </p:grpSpPr>
        <p:pic>
          <p:nvPicPr>
            <p:cNvPr id="8806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807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807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807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8066" name="Прямоугольник 1"/>
          <p:cNvSpPr>
            <a:spLocks noChangeArrowheads="1"/>
          </p:cNvSpPr>
          <p:nvPr/>
        </p:nvSpPr>
        <p:spPr bwMode="auto">
          <a:xfrm>
            <a:off x="704850"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БУРАЯ ЛИСТОВАЯ РЖАВЧИНА</a:t>
            </a:r>
          </a:p>
        </p:txBody>
      </p:sp>
      <p:sp>
        <p:nvSpPr>
          <p:cNvPr id="88068" name="Rectangle 9"/>
          <p:cNvSpPr>
            <a:spLocks noChangeArrowheads="1"/>
          </p:cNvSpPr>
          <p:nvPr/>
        </p:nvSpPr>
        <p:spPr bwMode="auto">
          <a:xfrm>
            <a:off x="200025" y="2120900"/>
            <a:ext cx="9359900" cy="3708400"/>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Puccinia rerondita</a:t>
            </a:r>
            <a:r>
              <a:rPr lang="en-US" sz="1400">
                <a:latin typeface="Times New Roman" pitchFamily="18" charset="0"/>
              </a:rPr>
              <a:t> Rob</a:t>
            </a:r>
            <a:r>
              <a:rPr lang="ru-RU" sz="1400">
                <a:latin typeface="Times New Roman" pitchFamily="18" charset="0"/>
              </a:rPr>
              <a:t>.</a:t>
            </a:r>
            <a:r>
              <a:rPr lang="en-US" sz="1400">
                <a:latin typeface="Times New Roman" pitchFamily="18" charset="0"/>
              </a:rPr>
              <a:t>et Desm</a:t>
            </a:r>
            <a:r>
              <a:rPr lang="ru-RU" sz="1400">
                <a:latin typeface="Times New Roman" pitchFamily="18" charset="0"/>
              </a:rPr>
              <a:t>. Патоген может развиваться как по полному циклу, формируя спермогониальное и эцидиальное спороношение на промежуточных хозяевах - василистнике и лещице, так и по не полному - в районах возделывания озимых злаков, где помимо телиоспор на растительных остатках, успешно перезимовывает урединиогрибница на всходах озимых.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Teliomycetes</a:t>
            </a:r>
            <a:r>
              <a:rPr lang="ru-RU" sz="1400">
                <a:latin typeface="Times New Roman" pitchFamily="18" charset="0"/>
              </a:rPr>
              <a:t>, порядок  </a:t>
            </a:r>
            <a:r>
              <a:rPr lang="ru-RU" sz="1400" i="1">
                <a:latin typeface="Times New Roman" pitchFamily="18" charset="0"/>
              </a:rPr>
              <a:t>Uredinales</a:t>
            </a:r>
            <a:r>
              <a:rPr lang="ru-RU" sz="1400">
                <a:latin typeface="Times New Roman" pitchFamily="18" charset="0"/>
              </a:rPr>
              <a:t>, семейство  </a:t>
            </a:r>
            <a:r>
              <a:rPr lang="ru-RU" sz="1400" i="1">
                <a:latin typeface="Times New Roman" pitchFamily="18" charset="0"/>
              </a:rPr>
              <a:t>Pucciniaceae</a:t>
            </a:r>
            <a:r>
              <a:rPr lang="ru-RU" sz="1400">
                <a:latin typeface="Times New Roman" pitchFamily="18" charset="0"/>
              </a:rPr>
              <a:t>.</a:t>
            </a:r>
          </a:p>
          <a:p>
            <a:pPr indent="457200"/>
            <a:r>
              <a:rPr lang="ru-RU" sz="1400">
                <a:latin typeface="Times New Roman" pitchFamily="18" charset="0"/>
              </a:rPr>
              <a:t>Болезнь проявляется на листьях и влагалищах растений сначала в виде бурых (урединий), позднее – черных (телий) пустул. Урединии и телии располагаются беспорядочно на верхней, иногда и на нижней стороне листьев. Они не сливаются в сплошные пятна, вокруг урединий иногда образуются хлоротичные и некротические пятна. Гриб формирует несколько поколений урединиоспор. </a:t>
            </a:r>
          </a:p>
          <a:p>
            <a:pPr indent="457200"/>
            <a:r>
              <a:rPr lang="ru-RU" sz="1400">
                <a:latin typeface="Times New Roman" pitchFamily="18" charset="0"/>
              </a:rPr>
              <a:t>Заражение пшеницы возможно при температурах 2,5-31,0°С (оптимум 15-25°С) и наличии капельно-жидкой влаги. Проявлению болезни способствуют прохладная и влажная погода осенью, относительно теплая зима, интенсивное выпадение осадков в первой половине вегетации и в период колошения. Резерваторами инфекции, помимо растительных остатков, также являются всходы падалицы, злаковые сорняки, промежуточные хозяева. Дополнительным источником инфекции могут служить другие пораженные культурные злаки.</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5"/>
          <p:cNvGrpSpPr>
            <a:grpSpLocks/>
          </p:cNvGrpSpPr>
          <p:nvPr/>
        </p:nvGrpSpPr>
        <p:grpSpPr bwMode="auto">
          <a:xfrm>
            <a:off x="82550" y="38100"/>
            <a:ext cx="9748838" cy="1076325"/>
            <a:chOff x="48" y="24"/>
            <a:chExt cx="5669" cy="678"/>
          </a:xfrm>
        </p:grpSpPr>
        <p:pic>
          <p:nvPicPr>
            <p:cNvPr id="8909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909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909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909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9090" name="Прямоугольник 1"/>
          <p:cNvSpPr>
            <a:spLocks noChangeArrowheads="1"/>
          </p:cNvSpPr>
          <p:nvPr/>
        </p:nvSpPr>
        <p:spPr bwMode="auto">
          <a:xfrm>
            <a:off x="704850"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 ЖЕЛТАЯ РЖАВЧИНА</a:t>
            </a:r>
          </a:p>
        </p:txBody>
      </p:sp>
      <p:sp>
        <p:nvSpPr>
          <p:cNvPr id="89092" name="Rectangle 9"/>
          <p:cNvSpPr>
            <a:spLocks noChangeArrowheads="1"/>
          </p:cNvSpPr>
          <p:nvPr/>
        </p:nvSpPr>
        <p:spPr bwMode="auto">
          <a:xfrm>
            <a:off x="200025" y="2120900"/>
            <a:ext cx="9359900" cy="3708400"/>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Puccinia striiformis</a:t>
            </a:r>
            <a:r>
              <a:rPr lang="en-US" sz="1400">
                <a:latin typeface="Times New Roman" pitchFamily="18" charset="0"/>
              </a:rPr>
              <a:t> West</a:t>
            </a:r>
            <a:r>
              <a:rPr lang="ru-RU" sz="1400">
                <a:latin typeface="Times New Roman" pitchFamily="18" charset="0"/>
              </a:rPr>
              <a:t>.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Teliomycetes</a:t>
            </a:r>
            <a:r>
              <a:rPr lang="ru-RU" sz="1400">
                <a:latin typeface="Times New Roman" pitchFamily="18" charset="0"/>
              </a:rPr>
              <a:t>, порядок  </a:t>
            </a:r>
            <a:r>
              <a:rPr lang="ru-RU" sz="1400" i="1">
                <a:latin typeface="Times New Roman" pitchFamily="18" charset="0"/>
              </a:rPr>
              <a:t>Uredinales</a:t>
            </a:r>
            <a:r>
              <a:rPr lang="ru-RU" sz="1400">
                <a:latin typeface="Times New Roman" pitchFamily="18" charset="0"/>
              </a:rPr>
              <a:t>, семейство  </a:t>
            </a:r>
            <a:r>
              <a:rPr lang="ru-RU" sz="1400" i="1">
                <a:latin typeface="Times New Roman" pitchFamily="18" charset="0"/>
              </a:rPr>
              <a:t>Pucciniaceae</a:t>
            </a:r>
            <a:r>
              <a:rPr lang="ru-RU" sz="1400">
                <a:latin typeface="Times New Roman" pitchFamily="18" charset="0"/>
              </a:rPr>
              <a:t>.</a:t>
            </a:r>
          </a:p>
          <a:p>
            <a:pPr indent="457200"/>
            <a:r>
              <a:rPr lang="ru-RU" sz="1400">
                <a:latin typeface="Times New Roman" pitchFamily="18" charset="0"/>
              </a:rPr>
              <a:t>Поражаются листья, влагалища, стебли, колосковые чешуи, ости, семена. Болезнь проявляется вначале на листьях, а затем и на других частях растения по мере их формирования в виде мелких лимонно-желтых порошащих пустул (урединий), располагающихся продольными полосами, окруженными хлоротичной тканью. Иногда они достигают длины около 10 см. За лето гриб дает несколько поколений урединиоспор, из-за чего болезнь быстро нарастает. К концу вегетации наряду с желтыми пустулами появляются и расположенные рядами черные пустулы телиоспор, которые практического значения не имеют. </a:t>
            </a:r>
          </a:p>
          <a:p>
            <a:pPr indent="457200"/>
            <a:r>
              <a:rPr lang="ru-RU" sz="1400">
                <a:latin typeface="Times New Roman" pitchFamily="18" charset="0"/>
              </a:rPr>
              <a:t>Патоген развивается по неполному циклу. Промежуточный хозяин для возбудителя желтой ржавчины не установлен, и эциальная стадия не обнаружена. </a:t>
            </a:r>
          </a:p>
          <a:p>
            <a:pPr indent="457200"/>
            <a:r>
              <a:rPr lang="ru-RU" sz="1400">
                <a:latin typeface="Times New Roman" pitchFamily="18" charset="0"/>
              </a:rPr>
              <a:t>Урединиоспоры гриба прорастают при 0° С (оптимальная температура 8-15°С). Заболевание развивается при высокой влажности и умеренной температуре, на колосе - при частом выпадении осадков в период колошения. </a:t>
            </a:r>
          </a:p>
          <a:p>
            <a:pPr indent="457200"/>
            <a:r>
              <a:rPr lang="ru-RU" sz="1400">
                <a:latin typeface="Times New Roman" pitchFamily="18" charset="0"/>
              </a:rPr>
              <a:t>Зимует возбудитель в виде урединиогрибницы в озимых посевах и на многолетних диких злаках. Гриб может также сохраняться на семенном материале.</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Group 5"/>
          <p:cNvGrpSpPr>
            <a:grpSpLocks/>
          </p:cNvGrpSpPr>
          <p:nvPr/>
        </p:nvGrpSpPr>
        <p:grpSpPr bwMode="auto">
          <a:xfrm>
            <a:off x="82550" y="38100"/>
            <a:ext cx="9748838" cy="1076325"/>
            <a:chOff x="48" y="24"/>
            <a:chExt cx="5669" cy="678"/>
          </a:xfrm>
        </p:grpSpPr>
        <p:pic>
          <p:nvPicPr>
            <p:cNvPr id="90118"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0119"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0120"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0121"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0114" name="Прямоугольник 1"/>
          <p:cNvSpPr>
            <a:spLocks noChangeArrowheads="1"/>
          </p:cNvSpPr>
          <p:nvPr/>
        </p:nvSpPr>
        <p:spPr bwMode="auto">
          <a:xfrm>
            <a:off x="631825" y="1412875"/>
            <a:ext cx="8280400" cy="366713"/>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 КАРЛИКОВАЯ РЖАВЧИНА ЯЧМЕНЯ</a:t>
            </a:r>
          </a:p>
        </p:txBody>
      </p:sp>
      <p:sp>
        <p:nvSpPr>
          <p:cNvPr id="90116" name="Rectangle 9"/>
          <p:cNvSpPr>
            <a:spLocks noChangeArrowheads="1"/>
          </p:cNvSpPr>
          <p:nvPr/>
        </p:nvSpPr>
        <p:spPr bwMode="auto">
          <a:xfrm>
            <a:off x="200025" y="3789363"/>
            <a:ext cx="9359900" cy="304800"/>
          </a:xfrm>
          <a:prstGeom prst="rect">
            <a:avLst/>
          </a:prstGeom>
          <a:noFill/>
          <a:ln w="9525">
            <a:noFill/>
            <a:miter lim="800000"/>
            <a:headEnd/>
            <a:tailEnd/>
          </a:ln>
        </p:spPr>
        <p:txBody>
          <a:bodyPr anchor="ctr">
            <a:spAutoFit/>
          </a:bodyPr>
          <a:lstStyle/>
          <a:p>
            <a:pPr indent="457200"/>
            <a:endParaRPr lang="ru-RU" sz="1400">
              <a:latin typeface="Times New Roman" pitchFamily="18" charset="0"/>
            </a:endParaRPr>
          </a:p>
        </p:txBody>
      </p:sp>
      <p:sp>
        <p:nvSpPr>
          <p:cNvPr id="90117" name="Rectangle 10"/>
          <p:cNvSpPr>
            <a:spLocks noChangeArrowheads="1"/>
          </p:cNvSpPr>
          <p:nvPr/>
        </p:nvSpPr>
        <p:spPr bwMode="auto">
          <a:xfrm>
            <a:off x="415925" y="2205038"/>
            <a:ext cx="8929688" cy="349567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Puccinia hordei</a:t>
            </a:r>
            <a:r>
              <a:rPr lang="en-US" sz="1400">
                <a:latin typeface="Times New Roman" pitchFamily="18" charset="0"/>
              </a:rPr>
              <a:t> Otth</a:t>
            </a:r>
            <a:r>
              <a:rPr lang="ru-RU" sz="1400">
                <a:latin typeface="Times New Roman" pitchFamily="18" charset="0"/>
              </a:rPr>
              <a:t>. Это двудомный гриб: спермагониальное и эциальное спороношения образуются на птицемлечнике, а урединио- и телиоспороношение - на ячмене.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Teliomycetes</a:t>
            </a:r>
            <a:r>
              <a:rPr lang="ru-RU" sz="1400">
                <a:latin typeface="Times New Roman" pitchFamily="18" charset="0"/>
              </a:rPr>
              <a:t>, порядок  </a:t>
            </a:r>
            <a:r>
              <a:rPr lang="ru-RU" sz="1400" i="1">
                <a:latin typeface="Times New Roman" pitchFamily="18" charset="0"/>
              </a:rPr>
              <a:t>Uredinales</a:t>
            </a:r>
            <a:r>
              <a:rPr lang="ru-RU" sz="1400">
                <a:latin typeface="Times New Roman" pitchFamily="18" charset="0"/>
              </a:rPr>
              <a:t>, семейство  </a:t>
            </a:r>
            <a:r>
              <a:rPr lang="ru-RU" sz="1400" i="1">
                <a:latin typeface="Times New Roman" pitchFamily="18" charset="0"/>
              </a:rPr>
              <a:t>Pucciniaceae</a:t>
            </a:r>
            <a:r>
              <a:rPr lang="ru-RU" sz="1400">
                <a:latin typeface="Times New Roman" pitchFamily="18" charset="0"/>
              </a:rPr>
              <a:t>.</a:t>
            </a:r>
          </a:p>
          <a:p>
            <a:pPr indent="457200"/>
            <a:r>
              <a:rPr lang="ru-RU" sz="1400">
                <a:latin typeface="Times New Roman" pitchFamily="18" charset="0"/>
              </a:rPr>
              <a:t>Болезнь проявляется на стеблях и листовых влагалищах. На пораженных органах образуются мелкие, беспорядочно разбросанные светло-желтые урединии с урединиоспорами. Со временем на нижней стороне листьев и листовых влагалищах формируются субэпидермальные мелкие черные телиопустулы.</a:t>
            </a:r>
          </a:p>
          <a:p>
            <a:pPr indent="457200"/>
            <a:r>
              <a:rPr lang="ru-RU" sz="1400">
                <a:latin typeface="Times New Roman" pitchFamily="18" charset="0"/>
              </a:rPr>
              <a:t>На яровом ячмене заболевание развивается довольно поздно – в начале молочной или даже восковой спелости зерна, а на озимом – сильнее развивается на всходах.</a:t>
            </a:r>
          </a:p>
          <a:p>
            <a:pPr indent="457200"/>
            <a:r>
              <a:rPr lang="ru-RU" sz="1400">
                <a:latin typeface="Times New Roman" pitchFamily="18" charset="0"/>
              </a:rPr>
              <a:t>Урединиоспоры прорастают и заражают растения при наличии капельной влаги и температуре 10-25°С (оптимум 15-18°С). Инкубационный период – 4-11 дней в зависимости от температуры воздуха.</a:t>
            </a:r>
          </a:p>
          <a:p>
            <a:pPr indent="457200"/>
            <a:r>
              <a:rPr lang="ru-RU" sz="1400">
                <a:latin typeface="Times New Roman" pitchFamily="18" charset="0"/>
              </a:rPr>
              <a:t>Основной источник инфекции – телиоспоры гриба, зимующие на растительных остатках. При сохранении уредомицелия на озимом ячмене и всходах падалицы развитие патогена может идти без промежуточного хозяина.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5"/>
          <p:cNvGrpSpPr>
            <a:grpSpLocks/>
          </p:cNvGrpSpPr>
          <p:nvPr/>
        </p:nvGrpSpPr>
        <p:grpSpPr bwMode="auto">
          <a:xfrm>
            <a:off x="82550" y="38100"/>
            <a:ext cx="9748838" cy="1076325"/>
            <a:chOff x="48" y="24"/>
            <a:chExt cx="5669" cy="678"/>
          </a:xfrm>
        </p:grpSpPr>
        <p:pic>
          <p:nvPicPr>
            <p:cNvPr id="91142"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1143"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1144"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1145"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1138" name="Прямоугольник 1"/>
          <p:cNvSpPr>
            <a:spLocks noChangeArrowheads="1"/>
          </p:cNvSpPr>
          <p:nvPr/>
        </p:nvSpPr>
        <p:spPr bwMode="auto">
          <a:xfrm>
            <a:off x="631825" y="1628775"/>
            <a:ext cx="8280400" cy="366713"/>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 КОРОНЧАТАЯ РЖАВЧИНА ОВСА</a:t>
            </a:r>
          </a:p>
        </p:txBody>
      </p:sp>
      <p:sp>
        <p:nvSpPr>
          <p:cNvPr id="91140" name="Rectangle 9"/>
          <p:cNvSpPr>
            <a:spLocks noChangeArrowheads="1"/>
          </p:cNvSpPr>
          <p:nvPr/>
        </p:nvSpPr>
        <p:spPr bwMode="auto">
          <a:xfrm>
            <a:off x="200025" y="3789363"/>
            <a:ext cx="9359900" cy="304800"/>
          </a:xfrm>
          <a:prstGeom prst="rect">
            <a:avLst/>
          </a:prstGeom>
          <a:noFill/>
          <a:ln w="9525">
            <a:noFill/>
            <a:miter lim="800000"/>
            <a:headEnd/>
            <a:tailEnd/>
          </a:ln>
        </p:spPr>
        <p:txBody>
          <a:bodyPr anchor="ctr">
            <a:spAutoFit/>
          </a:bodyPr>
          <a:lstStyle/>
          <a:p>
            <a:pPr indent="457200"/>
            <a:endParaRPr lang="ru-RU" sz="1400">
              <a:latin typeface="Times New Roman" pitchFamily="18" charset="0"/>
            </a:endParaRPr>
          </a:p>
        </p:txBody>
      </p:sp>
      <p:sp>
        <p:nvSpPr>
          <p:cNvPr id="91141" name="Rectangle 10"/>
          <p:cNvSpPr>
            <a:spLocks noChangeArrowheads="1"/>
          </p:cNvSpPr>
          <p:nvPr/>
        </p:nvSpPr>
        <p:spPr bwMode="auto">
          <a:xfrm>
            <a:off x="273050" y="2349500"/>
            <a:ext cx="9290050" cy="264477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Puccinia coronifera</a:t>
            </a:r>
            <a:r>
              <a:rPr lang="en-US" sz="1400">
                <a:latin typeface="Times New Roman" pitchFamily="18" charset="0"/>
              </a:rPr>
              <a:t> Kleb</a:t>
            </a:r>
            <a:r>
              <a:rPr lang="ru-RU" sz="1400">
                <a:latin typeface="Times New Roman" pitchFamily="18" charset="0"/>
              </a:rPr>
              <a:t>. Гриб двудомный: его спермагониальная и эциальная стадии образуются на крушине слабительной, с которой весной рассеиваются эцидиоспоры, вызывающие первичное заражение овса. Наиболее вредоносна урединиостадия. За летний период гриб может дать три генерации урединиоспор.</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Teliomycetes</a:t>
            </a:r>
            <a:r>
              <a:rPr lang="ru-RU" sz="1400">
                <a:latin typeface="Times New Roman" pitchFamily="18" charset="0"/>
              </a:rPr>
              <a:t>, порядок  </a:t>
            </a:r>
            <a:r>
              <a:rPr lang="ru-RU" sz="1400" i="1">
                <a:latin typeface="Times New Roman" pitchFamily="18" charset="0"/>
              </a:rPr>
              <a:t>Uredinales</a:t>
            </a:r>
            <a:r>
              <a:rPr lang="ru-RU" sz="1400">
                <a:latin typeface="Times New Roman" pitchFamily="18" charset="0"/>
              </a:rPr>
              <a:t>, семейство  </a:t>
            </a:r>
            <a:r>
              <a:rPr lang="ru-RU" sz="1400" i="1">
                <a:latin typeface="Times New Roman" pitchFamily="18" charset="0"/>
              </a:rPr>
              <a:t>Pucciniaceae</a:t>
            </a:r>
            <a:r>
              <a:rPr lang="ru-RU" sz="1400">
                <a:latin typeface="Times New Roman" pitchFamily="18" charset="0"/>
              </a:rPr>
              <a:t>.</a:t>
            </a:r>
          </a:p>
          <a:p>
            <a:pPr indent="457200"/>
            <a:r>
              <a:rPr lang="ru-RU" sz="1400">
                <a:latin typeface="Times New Roman" pitchFamily="18" charset="0"/>
              </a:rPr>
              <a:t>Болезнь проявляется после выбрасывания метелки или к началу налива зерна. На листьях, листовых влагалищах, реже – на стеблях образуются рассеянные оранжевые округлые или овальные урединиопустулы диаметром 0,5 мм с урединиоспорами. Через 7-10 дней появляются практически черные блестящие телиопустулы, располагающиеся в виде маленьких полосок.</a:t>
            </a:r>
          </a:p>
          <a:p>
            <a:pPr indent="457200"/>
            <a:r>
              <a:rPr lang="ru-RU" sz="1400">
                <a:latin typeface="Times New Roman" pitchFamily="18" charset="0"/>
              </a:rPr>
              <a:t>Прорастают урединиоспоры при температуре 18-21°С. сильнее поражаются поздние посевы овса.</a:t>
            </a:r>
          </a:p>
          <a:p>
            <a:pPr indent="457200"/>
            <a:r>
              <a:rPr lang="ru-RU" sz="1400">
                <a:latin typeface="Times New Roman" pitchFamily="18" charset="0"/>
              </a:rPr>
              <a:t>Основной источник инфекции – телиоспоры гриба, зимующие на растительных остатках.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5"/>
          <p:cNvGrpSpPr>
            <a:grpSpLocks/>
          </p:cNvGrpSpPr>
          <p:nvPr/>
        </p:nvGrpSpPr>
        <p:grpSpPr bwMode="auto">
          <a:xfrm>
            <a:off x="82550" y="38100"/>
            <a:ext cx="9748838" cy="1076325"/>
            <a:chOff x="48" y="24"/>
            <a:chExt cx="5669" cy="678"/>
          </a:xfrm>
        </p:grpSpPr>
        <p:pic>
          <p:nvPicPr>
            <p:cNvPr id="9218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218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218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218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2162" name="Прямоугольник 1"/>
          <p:cNvSpPr>
            <a:spLocks noChangeArrowheads="1"/>
          </p:cNvSpPr>
          <p:nvPr/>
        </p:nvSpPr>
        <p:spPr bwMode="auto">
          <a:xfrm>
            <a:off x="1568450" y="1484313"/>
            <a:ext cx="6985000" cy="519112"/>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4: С</a:t>
            </a:r>
            <a:r>
              <a:rPr lang="ru-RU"/>
              <a:t>истематизируйте возбудителей ржавчины зерновых культур по циклам развития и заполните таблицу. </a:t>
            </a:r>
          </a:p>
        </p:txBody>
      </p:sp>
      <p:graphicFrame>
        <p:nvGraphicFramePr>
          <p:cNvPr id="168048" name="Group 112"/>
          <p:cNvGraphicFramePr>
            <a:graphicFrameLocks noGrp="1"/>
          </p:cNvGraphicFramePr>
          <p:nvPr/>
        </p:nvGraphicFramePr>
        <p:xfrm>
          <a:off x="776288" y="2700338"/>
          <a:ext cx="8137525" cy="2024063"/>
        </p:xfrm>
        <a:graphic>
          <a:graphicData uri="http://schemas.openxmlformats.org/drawingml/2006/table">
            <a:tbl>
              <a:tblPr/>
              <a:tblGrid>
                <a:gridCol w="1627187"/>
                <a:gridCol w="1627188"/>
                <a:gridCol w="1628775"/>
                <a:gridCol w="1627187"/>
                <a:gridCol w="1627188"/>
              </a:tblGrid>
              <a:tr h="1306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Основное растение-хозяин</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Промежуточное растение-хозяин</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Цикл полный или сокращенный</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Источники инфекции</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5"/>
          <p:cNvGrpSpPr>
            <a:grpSpLocks/>
          </p:cNvGrpSpPr>
          <p:nvPr/>
        </p:nvGrpSpPr>
        <p:grpSpPr bwMode="auto">
          <a:xfrm>
            <a:off x="82550" y="38100"/>
            <a:ext cx="9748838" cy="1076325"/>
            <a:chOff x="48" y="24"/>
            <a:chExt cx="5669" cy="678"/>
          </a:xfrm>
        </p:grpSpPr>
        <p:pic>
          <p:nvPicPr>
            <p:cNvPr id="93208"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3209"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3210"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3211"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3186" name="Прямоугольник 1"/>
          <p:cNvSpPr>
            <a:spLocks noChangeArrowheads="1"/>
          </p:cNvSpPr>
          <p:nvPr/>
        </p:nvSpPr>
        <p:spPr bwMode="auto">
          <a:xfrm>
            <a:off x="1568450" y="1484313"/>
            <a:ext cx="6985000" cy="519112"/>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5: </a:t>
            </a:r>
            <a:r>
              <a:rPr lang="ru-RU"/>
              <a:t>Систематизируйте возбудителей ржавчины зерновых культур по диагностическим признакам и заполните таблицу.</a:t>
            </a:r>
          </a:p>
        </p:txBody>
      </p:sp>
      <p:graphicFrame>
        <p:nvGraphicFramePr>
          <p:cNvPr id="169050" name="Group 90"/>
          <p:cNvGraphicFramePr>
            <a:graphicFrameLocks noGrp="1"/>
          </p:cNvGraphicFramePr>
          <p:nvPr>
            <p:extLst>
              <p:ext uri="{D42A27DB-BD31-4B8C-83A1-F6EECF244321}">
                <p14:modId xmlns:p14="http://schemas.microsoft.com/office/powerpoint/2010/main" val="3767916071"/>
              </p:ext>
            </p:extLst>
          </p:nvPr>
        </p:nvGraphicFramePr>
        <p:xfrm>
          <a:off x="920750" y="2700338"/>
          <a:ext cx="8424863" cy="2673351"/>
        </p:xfrm>
        <a:graphic>
          <a:graphicData uri="http://schemas.openxmlformats.org/drawingml/2006/table">
            <a:tbl>
              <a:tblPr/>
              <a:tblGrid>
                <a:gridCol w="1684338"/>
                <a:gridCol w="1685925"/>
                <a:gridCol w="1684337"/>
                <a:gridCol w="1685925"/>
                <a:gridCol w="1684338"/>
              </a:tblGrid>
              <a:tr h="172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200" b="1" i="0" u="none" strike="noStrike" cap="none" normalizeH="0" baseline="0" dirty="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Поражаемые органы</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Цвет и характер расположения  пустул</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Внешний вид </a:t>
                      </a:r>
                      <a:r>
                        <a:rPr kumimoji="0" lang="ru-RU" sz="1400" b="1" i="0" u="none" strike="noStrike" cap="none" normalizeH="0" baseline="0" dirty="0" err="1" smtClean="0">
                          <a:ln>
                            <a:noFill/>
                          </a:ln>
                          <a:solidFill>
                            <a:srgbClr val="000099"/>
                          </a:solidFill>
                          <a:effectLst/>
                          <a:latin typeface="Times New Roman" pitchFamily="18" charset="0"/>
                          <a:ea typeface="Calibri" pitchFamily="34" charset="0"/>
                          <a:cs typeface="Times New Roman" pitchFamily="18" charset="0"/>
                        </a:rPr>
                        <a:t>телиоспор</a:t>
                      </a:r>
                      <a:endParaRPr kumimoji="0" lang="ru-RU" sz="10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5"/>
          <p:cNvGrpSpPr>
            <a:grpSpLocks/>
          </p:cNvGrpSpPr>
          <p:nvPr/>
        </p:nvGrpSpPr>
        <p:grpSpPr bwMode="auto">
          <a:xfrm>
            <a:off x="82550" y="38100"/>
            <a:ext cx="9748838" cy="1076325"/>
            <a:chOff x="48" y="24"/>
            <a:chExt cx="5669" cy="678"/>
          </a:xfrm>
        </p:grpSpPr>
        <p:pic>
          <p:nvPicPr>
            <p:cNvPr id="7579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579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579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579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5778" name="Прямоугольник 1"/>
          <p:cNvSpPr>
            <a:spLocks noChangeArrowheads="1"/>
          </p:cNvSpPr>
          <p:nvPr/>
        </p:nvSpPr>
        <p:spPr bwMode="auto">
          <a:xfrm>
            <a:off x="773113" y="1341438"/>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ДИАГНОСТИЧЕСКИЕ ПРИЗНАКИ ГОЛОВНЕВЫХ БОЛЕЗНЕЙ</a:t>
            </a:r>
          </a:p>
          <a:p>
            <a:pPr algn="ctr"/>
            <a:r>
              <a:rPr lang="ru-RU" b="0"/>
              <a:t>(фотографии из открытого доступа)</a:t>
            </a:r>
            <a:endParaRPr lang="ru-RU" sz="1800">
              <a:latin typeface="Times New Roman" pitchFamily="18" charset="0"/>
              <a:cs typeface="Times New Roman" pitchFamily="18" charset="0"/>
            </a:endParaRPr>
          </a:p>
        </p:txBody>
      </p:sp>
      <p:sp>
        <p:nvSpPr>
          <p:cNvPr id="75779" name="Прямоугольник 1"/>
          <p:cNvSpPr>
            <a:spLocks noChangeArrowheads="1"/>
          </p:cNvSpPr>
          <p:nvPr/>
        </p:nvSpPr>
        <p:spPr bwMode="auto">
          <a:xfrm>
            <a:off x="3584575" y="3789363"/>
            <a:ext cx="2457450" cy="2762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Пыльная головня пшеницы</a:t>
            </a:r>
          </a:p>
        </p:txBody>
      </p:sp>
      <p:sp>
        <p:nvSpPr>
          <p:cNvPr id="75780" name="Прямоугольник 2"/>
          <p:cNvSpPr>
            <a:spLocks noChangeArrowheads="1"/>
          </p:cNvSpPr>
          <p:nvPr/>
        </p:nvSpPr>
        <p:spPr bwMode="auto">
          <a:xfrm>
            <a:off x="6969125" y="6165850"/>
            <a:ext cx="2335213"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Карликовая головня пшеницы</a:t>
            </a:r>
          </a:p>
        </p:txBody>
      </p:sp>
      <p:sp>
        <p:nvSpPr>
          <p:cNvPr id="75781" name="Прямоугольник 3"/>
          <p:cNvSpPr>
            <a:spLocks noChangeArrowheads="1"/>
          </p:cNvSpPr>
          <p:nvPr/>
        </p:nvSpPr>
        <p:spPr bwMode="auto">
          <a:xfrm>
            <a:off x="750888" y="6237288"/>
            <a:ext cx="1990725" cy="277812"/>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Пыльная головня ячменя</a:t>
            </a:r>
          </a:p>
        </p:txBody>
      </p:sp>
      <p:sp>
        <p:nvSpPr>
          <p:cNvPr id="75782" name="Прямоугольник 4"/>
          <p:cNvSpPr>
            <a:spLocks noChangeArrowheads="1"/>
          </p:cNvSpPr>
          <p:nvPr/>
        </p:nvSpPr>
        <p:spPr bwMode="auto">
          <a:xfrm>
            <a:off x="3908425" y="6237288"/>
            <a:ext cx="2028825" cy="277812"/>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Каменная головня ячменя</a:t>
            </a:r>
          </a:p>
        </p:txBody>
      </p:sp>
      <p:sp>
        <p:nvSpPr>
          <p:cNvPr id="75783" name="Прямоугольник 19"/>
          <p:cNvSpPr>
            <a:spLocks noChangeArrowheads="1"/>
          </p:cNvSpPr>
          <p:nvPr/>
        </p:nvSpPr>
        <p:spPr bwMode="auto">
          <a:xfrm>
            <a:off x="631825" y="3789363"/>
            <a:ext cx="2097088"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Твердая  головня пшеницы</a:t>
            </a:r>
          </a:p>
        </p:txBody>
      </p:sp>
      <p:pic>
        <p:nvPicPr>
          <p:cNvPr id="75784" name="Picture 8"/>
          <p:cNvPicPr>
            <a:picLocks noChangeAspect="1" noChangeArrowheads="1"/>
          </p:cNvPicPr>
          <p:nvPr/>
        </p:nvPicPr>
        <p:blipFill>
          <a:blip r:embed="rId5"/>
          <a:srcRect/>
          <a:stretch>
            <a:fillRect/>
          </a:stretch>
        </p:blipFill>
        <p:spPr bwMode="auto">
          <a:xfrm>
            <a:off x="704850" y="2205038"/>
            <a:ext cx="1800225" cy="1570037"/>
          </a:xfrm>
          <a:prstGeom prst="rect">
            <a:avLst/>
          </a:prstGeom>
          <a:noFill/>
          <a:ln w="9525">
            <a:noFill/>
            <a:miter lim="800000"/>
            <a:headEnd/>
            <a:tailEnd/>
          </a:ln>
        </p:spPr>
      </p:pic>
      <p:pic>
        <p:nvPicPr>
          <p:cNvPr id="75785" name="Picture 9"/>
          <p:cNvPicPr>
            <a:picLocks noChangeAspect="1" noChangeArrowheads="1"/>
          </p:cNvPicPr>
          <p:nvPr/>
        </p:nvPicPr>
        <p:blipFill>
          <a:blip r:embed="rId6"/>
          <a:srcRect/>
          <a:stretch>
            <a:fillRect/>
          </a:stretch>
        </p:blipFill>
        <p:spPr bwMode="auto">
          <a:xfrm>
            <a:off x="1784350" y="2924175"/>
            <a:ext cx="1062038" cy="838200"/>
          </a:xfrm>
          <a:prstGeom prst="rect">
            <a:avLst/>
          </a:prstGeom>
          <a:noFill/>
          <a:ln w="9525">
            <a:noFill/>
            <a:miter lim="800000"/>
            <a:headEnd/>
            <a:tailEnd/>
          </a:ln>
        </p:spPr>
      </p:pic>
      <p:pic>
        <p:nvPicPr>
          <p:cNvPr id="75786" name="Picture 7"/>
          <p:cNvPicPr>
            <a:picLocks noChangeAspect="1" noChangeArrowheads="1"/>
          </p:cNvPicPr>
          <p:nvPr/>
        </p:nvPicPr>
        <p:blipFill>
          <a:blip r:embed="rId7"/>
          <a:srcRect/>
          <a:stretch>
            <a:fillRect/>
          </a:stretch>
        </p:blipFill>
        <p:spPr bwMode="auto">
          <a:xfrm>
            <a:off x="4089400" y="2205038"/>
            <a:ext cx="1444625" cy="1549400"/>
          </a:xfrm>
          <a:prstGeom prst="rect">
            <a:avLst/>
          </a:prstGeom>
          <a:noFill/>
          <a:ln w="9525">
            <a:noFill/>
            <a:miter lim="800000"/>
            <a:headEnd/>
            <a:tailEnd/>
          </a:ln>
        </p:spPr>
      </p:pic>
      <p:pic>
        <p:nvPicPr>
          <p:cNvPr id="75787" name="Picture 7" descr="IMG_0279"/>
          <p:cNvPicPr>
            <a:picLocks noChangeAspect="1" noChangeArrowheads="1"/>
          </p:cNvPicPr>
          <p:nvPr/>
        </p:nvPicPr>
        <p:blipFill>
          <a:blip r:embed="rId8"/>
          <a:srcRect/>
          <a:stretch>
            <a:fillRect/>
          </a:stretch>
        </p:blipFill>
        <p:spPr bwMode="auto">
          <a:xfrm>
            <a:off x="6824663" y="4221163"/>
            <a:ext cx="1557337" cy="1903412"/>
          </a:xfrm>
          <a:prstGeom prst="rect">
            <a:avLst/>
          </a:prstGeom>
          <a:noFill/>
          <a:ln w="9525">
            <a:noFill/>
            <a:miter lim="800000"/>
            <a:headEnd/>
            <a:tailEnd/>
          </a:ln>
        </p:spPr>
      </p:pic>
      <p:pic>
        <p:nvPicPr>
          <p:cNvPr id="75788" name="Picture 7"/>
          <p:cNvPicPr>
            <a:picLocks noChangeAspect="1" noChangeArrowheads="1"/>
          </p:cNvPicPr>
          <p:nvPr/>
        </p:nvPicPr>
        <p:blipFill>
          <a:blip r:embed="rId9"/>
          <a:srcRect/>
          <a:stretch>
            <a:fillRect/>
          </a:stretch>
        </p:blipFill>
        <p:spPr bwMode="auto">
          <a:xfrm>
            <a:off x="8337550" y="4221163"/>
            <a:ext cx="1223963" cy="1004887"/>
          </a:xfrm>
          <a:prstGeom prst="rect">
            <a:avLst/>
          </a:prstGeom>
          <a:noFill/>
          <a:ln w="9525">
            <a:noFill/>
            <a:miter lim="800000"/>
            <a:headEnd/>
            <a:tailEnd/>
          </a:ln>
        </p:spPr>
      </p:pic>
      <p:pic>
        <p:nvPicPr>
          <p:cNvPr id="75789" name="Picture 2"/>
          <p:cNvPicPr>
            <a:picLocks noChangeAspect="1" noChangeArrowheads="1"/>
          </p:cNvPicPr>
          <p:nvPr/>
        </p:nvPicPr>
        <p:blipFill>
          <a:blip r:embed="rId10"/>
          <a:srcRect/>
          <a:stretch>
            <a:fillRect/>
          </a:stretch>
        </p:blipFill>
        <p:spPr bwMode="auto">
          <a:xfrm>
            <a:off x="8337550" y="5229225"/>
            <a:ext cx="1223963" cy="874713"/>
          </a:xfrm>
          <a:prstGeom prst="rect">
            <a:avLst/>
          </a:prstGeom>
          <a:noFill/>
          <a:ln w="9525">
            <a:noFill/>
            <a:miter lim="800000"/>
            <a:headEnd/>
            <a:tailEnd/>
          </a:ln>
        </p:spPr>
      </p:pic>
      <p:pic>
        <p:nvPicPr>
          <p:cNvPr id="75790" name="Picture 18" descr="ustilago-nuda_01_0"/>
          <p:cNvPicPr>
            <a:picLocks noChangeAspect="1" noChangeArrowheads="1"/>
          </p:cNvPicPr>
          <p:nvPr/>
        </p:nvPicPr>
        <p:blipFill>
          <a:blip r:embed="rId11"/>
          <a:srcRect/>
          <a:stretch>
            <a:fillRect/>
          </a:stretch>
        </p:blipFill>
        <p:spPr bwMode="auto">
          <a:xfrm>
            <a:off x="704850" y="4508500"/>
            <a:ext cx="2033588" cy="1422400"/>
          </a:xfrm>
          <a:prstGeom prst="rect">
            <a:avLst/>
          </a:prstGeom>
          <a:noFill/>
          <a:ln w="9525">
            <a:noFill/>
            <a:miter lim="800000"/>
            <a:headEnd/>
            <a:tailEnd/>
          </a:ln>
        </p:spPr>
      </p:pic>
      <p:pic>
        <p:nvPicPr>
          <p:cNvPr id="75791" name="Picture 5" descr="img7"/>
          <p:cNvPicPr>
            <a:picLocks noChangeAspect="1" noChangeArrowheads="1"/>
          </p:cNvPicPr>
          <p:nvPr/>
        </p:nvPicPr>
        <p:blipFill>
          <a:blip r:embed="rId12"/>
          <a:srcRect/>
          <a:stretch>
            <a:fillRect/>
          </a:stretch>
        </p:blipFill>
        <p:spPr bwMode="auto">
          <a:xfrm>
            <a:off x="4160838" y="4292600"/>
            <a:ext cx="1320800" cy="1765300"/>
          </a:xfrm>
          <a:prstGeom prst="rect">
            <a:avLst/>
          </a:prstGeom>
          <a:noFill/>
          <a:ln w="9525">
            <a:noFill/>
            <a:miter lim="800000"/>
            <a:headEnd/>
            <a:tailEnd/>
          </a:ln>
        </p:spPr>
      </p:pic>
      <p:pic>
        <p:nvPicPr>
          <p:cNvPr id="75792" name="Picture 6"/>
          <p:cNvPicPr>
            <a:picLocks noChangeAspect="1" noChangeArrowheads="1"/>
          </p:cNvPicPr>
          <p:nvPr/>
        </p:nvPicPr>
        <p:blipFill>
          <a:blip r:embed="rId13"/>
          <a:srcRect/>
          <a:stretch>
            <a:fillRect/>
          </a:stretch>
        </p:blipFill>
        <p:spPr bwMode="auto">
          <a:xfrm>
            <a:off x="6753225" y="2133600"/>
            <a:ext cx="2781300" cy="1933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
          <p:cNvGrpSpPr>
            <a:grpSpLocks/>
          </p:cNvGrpSpPr>
          <p:nvPr/>
        </p:nvGrpSpPr>
        <p:grpSpPr bwMode="auto">
          <a:xfrm>
            <a:off x="82550" y="38100"/>
            <a:ext cx="9748838" cy="1076325"/>
            <a:chOff x="48" y="24"/>
            <a:chExt cx="5669" cy="678"/>
          </a:xfrm>
        </p:grpSpPr>
        <p:pic>
          <p:nvPicPr>
            <p:cNvPr id="7680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680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680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680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6802"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ТВЕРДАЯ ГОЛОВНЯ ПШЕНИЦЫ</a:t>
            </a:r>
          </a:p>
        </p:txBody>
      </p:sp>
      <p:sp>
        <p:nvSpPr>
          <p:cNvPr id="76804" name="Rectangle 23"/>
          <p:cNvSpPr>
            <a:spLocks noChangeArrowheads="1"/>
          </p:cNvSpPr>
          <p:nvPr/>
        </p:nvSpPr>
        <p:spPr bwMode="auto">
          <a:xfrm>
            <a:off x="920750" y="1865313"/>
            <a:ext cx="8424863" cy="434657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Возбудители - </a:t>
            </a:r>
            <a:r>
              <a:rPr lang="en-US" sz="1400" i="1">
                <a:latin typeface="Times New Roman" pitchFamily="18" charset="0"/>
              </a:rPr>
              <a:t>Tilletia caries</a:t>
            </a:r>
            <a:r>
              <a:rPr lang="ru-RU" sz="1400">
                <a:latin typeface="Times New Roman" pitchFamily="18" charset="0"/>
              </a:rPr>
              <a:t>  </a:t>
            </a:r>
            <a:r>
              <a:rPr lang="en-US" sz="1400">
                <a:latin typeface="Times New Roman" pitchFamily="18" charset="0"/>
              </a:rPr>
              <a:t>Tul</a:t>
            </a:r>
            <a:r>
              <a:rPr lang="ru-RU" sz="1400">
                <a:latin typeface="Times New Roman" pitchFamily="18" charset="0"/>
              </a:rPr>
              <a:t>. (</a:t>
            </a:r>
            <a:r>
              <a:rPr lang="en-US" sz="1400" i="1">
                <a:latin typeface="Times New Roman" pitchFamily="18" charset="0"/>
              </a:rPr>
              <a:t>T</a:t>
            </a:r>
            <a:r>
              <a:rPr lang="ru-RU" sz="1400" i="1">
                <a:latin typeface="Times New Roman" pitchFamily="18" charset="0"/>
              </a:rPr>
              <a:t>. </a:t>
            </a:r>
            <a:r>
              <a:rPr lang="en-US" sz="1400" i="1">
                <a:latin typeface="Times New Roman" pitchFamily="18" charset="0"/>
              </a:rPr>
              <a:t>tritici</a:t>
            </a:r>
            <a:r>
              <a:rPr lang="ru-RU" sz="1400">
                <a:latin typeface="Times New Roman" pitchFamily="18" charset="0"/>
              </a:rPr>
              <a:t>), </a:t>
            </a:r>
            <a:r>
              <a:rPr lang="en-US" sz="1400" i="1">
                <a:latin typeface="Times New Roman" pitchFamily="18" charset="0"/>
              </a:rPr>
              <a:t>T</a:t>
            </a:r>
            <a:r>
              <a:rPr lang="ru-RU" sz="1400" i="1">
                <a:latin typeface="Times New Roman" pitchFamily="18" charset="0"/>
              </a:rPr>
              <a:t>. </a:t>
            </a:r>
            <a:r>
              <a:rPr lang="en-US" sz="1400" i="1">
                <a:latin typeface="Times New Roman" pitchFamily="18" charset="0"/>
              </a:rPr>
              <a:t>levis</a:t>
            </a:r>
            <a:r>
              <a:rPr lang="en-US" sz="1400">
                <a:latin typeface="Times New Roman" pitchFamily="18" charset="0"/>
              </a:rPr>
              <a:t> Kuehn</a:t>
            </a:r>
            <a:r>
              <a:rPr lang="ru-RU" sz="1400">
                <a:latin typeface="Times New Roman" pitchFamily="18" charset="0"/>
              </a:rPr>
              <a:t>, </a:t>
            </a:r>
            <a:r>
              <a:rPr lang="en-US" sz="1400" i="1">
                <a:latin typeface="Times New Roman" pitchFamily="18" charset="0"/>
              </a:rPr>
              <a:t>T</a:t>
            </a:r>
            <a:r>
              <a:rPr lang="ru-RU" sz="1400" i="1">
                <a:latin typeface="Times New Roman" pitchFamily="18" charset="0"/>
              </a:rPr>
              <a:t>. </a:t>
            </a:r>
            <a:r>
              <a:rPr lang="en-US" sz="1400" i="1">
                <a:latin typeface="Times New Roman" pitchFamily="18" charset="0"/>
              </a:rPr>
              <a:t>triticoides</a:t>
            </a:r>
            <a:r>
              <a:rPr lang="en-US" sz="1400">
                <a:latin typeface="Times New Roman" pitchFamily="18" charset="0"/>
              </a:rPr>
              <a:t> Sav</a:t>
            </a:r>
            <a:r>
              <a:rPr lang="ru-RU" sz="1400">
                <a:latin typeface="Times New Roman" pitchFamily="18" charset="0"/>
              </a:rPr>
              <a:t>., </a:t>
            </a:r>
            <a:r>
              <a:rPr lang="en-US" sz="1400" i="1">
                <a:latin typeface="Times New Roman" pitchFamily="18" charset="0"/>
              </a:rPr>
              <a:t>T</a:t>
            </a:r>
            <a:r>
              <a:rPr lang="ru-RU" sz="1400" i="1">
                <a:latin typeface="Times New Roman" pitchFamily="18" charset="0"/>
              </a:rPr>
              <a:t>. </a:t>
            </a:r>
            <a:r>
              <a:rPr lang="en-US" sz="1400" i="1">
                <a:latin typeface="Times New Roman" pitchFamily="18" charset="0"/>
              </a:rPr>
              <a:t>intermedia</a:t>
            </a:r>
            <a:r>
              <a:rPr lang="en-US" sz="1400">
                <a:latin typeface="Times New Roman" pitchFamily="18" charset="0"/>
              </a:rPr>
              <a:t> Gas</a:t>
            </a:r>
            <a:r>
              <a:rPr lang="ru-RU" sz="1400">
                <a:latin typeface="Times New Roman" pitchFamily="18" charset="0"/>
              </a:rPr>
              <a:t>.</a:t>
            </a:r>
          </a:p>
          <a:p>
            <a:pPr indent="457200"/>
            <a:r>
              <a:rPr lang="ru-RU" sz="1400">
                <a:latin typeface="Times New Roman" pitchFamily="18" charset="0"/>
              </a:rPr>
              <a:t>Систематическое положение: отдел </a:t>
            </a:r>
            <a:r>
              <a:rPr lang="en-US" sz="1400" i="1">
                <a:latin typeface="Times New Roman" pitchFamily="18" charset="0"/>
              </a:rPr>
              <a:t>Basidiomycota</a:t>
            </a:r>
            <a:r>
              <a:rPr lang="ru-RU" sz="1400">
                <a:latin typeface="Times New Roman" pitchFamily="18" charset="0"/>
              </a:rPr>
              <a:t>, класс  </a:t>
            </a:r>
            <a:r>
              <a:rPr lang="en-US" sz="1400" i="1">
                <a:latin typeface="Times New Roman" pitchFamily="18" charset="0"/>
              </a:rPr>
              <a:t>Ustomycetes</a:t>
            </a:r>
            <a:r>
              <a:rPr lang="ru-RU" sz="1400">
                <a:latin typeface="Times New Roman" pitchFamily="18" charset="0"/>
              </a:rPr>
              <a:t>, порядок  </a:t>
            </a:r>
            <a:r>
              <a:rPr lang="en-US" sz="1400" i="1">
                <a:latin typeface="Times New Roman" pitchFamily="18" charset="0"/>
              </a:rPr>
              <a:t>Ustilaginales</a:t>
            </a:r>
            <a:r>
              <a:rPr lang="ru-RU" sz="1400">
                <a:latin typeface="Times New Roman" pitchFamily="18" charset="0"/>
              </a:rPr>
              <a:t>, семейство  </a:t>
            </a:r>
            <a:r>
              <a:rPr lang="en-US" sz="1400" i="1">
                <a:latin typeface="Times New Roman" pitchFamily="18" charset="0"/>
              </a:rPr>
              <a:t>Tilletiaceae</a:t>
            </a:r>
            <a:r>
              <a:rPr lang="ru-RU" sz="1400" i="1">
                <a:latin typeface="Times New Roman" pitchFamily="18" charset="0"/>
              </a:rPr>
              <a:t>.</a:t>
            </a:r>
          </a:p>
          <a:p>
            <a:pPr indent="457200"/>
            <a:endParaRPr lang="ru-RU" sz="1400">
              <a:latin typeface="Times New Roman" pitchFamily="18" charset="0"/>
            </a:endParaRPr>
          </a:p>
          <a:p>
            <a:pPr indent="457200"/>
            <a:r>
              <a:rPr lang="ru-RU" sz="1400">
                <a:latin typeface="Times New Roman" pitchFamily="18" charset="0"/>
              </a:rPr>
              <a:t>Четкие симптомы болезни проявляются только в начале фазы молочной спелости зерна. Пораженные колосья несколько   сплюснуты, а колосовые чешуи раздвинуты в стороны. Вместо семян в них формируются головневые мешочки темного цвета,  при раздавливании которых обнаруживается черная масса телиоспор, имеющая неприятный селедочный запах. Пораженные колосья из-за небольшой массы не поникают.</a:t>
            </a:r>
          </a:p>
          <a:p>
            <a:pPr indent="457200"/>
            <a:r>
              <a:rPr lang="ru-RU" sz="1400">
                <a:latin typeface="Times New Roman" pitchFamily="18" charset="0"/>
              </a:rPr>
              <a:t>Во время обмолота телиоспоры попадают на семена, которые и являются основным источником инфекции. Опасность представляют споры, попавшие на сельскохозяйственные машины, тару и другой инвентарь. Кроме того, источником заражения могут выступать телиоспоры, попавшие в почву, однако они недолго сохраняют жизнеспособность и погибают под действием почвенных микроорганизмов (заражение может произойти в случае повторного посева озимой пшеницы, когда период между вспашкой и посевом составляет менее 2-3 недель). </a:t>
            </a:r>
          </a:p>
          <a:p>
            <a:pPr indent="457200"/>
            <a:r>
              <a:rPr lang="ru-RU" sz="1400">
                <a:latin typeface="Times New Roman" pitchFamily="18" charset="0"/>
              </a:rPr>
              <a:t>Интенсивность заражения в значительной степени зависит от температуры и влажности почвы. Заражение проростка в почве происходит в основном при сравнительно низких температурах (5-10°С) и  влажности 40-60 % ПВ, соответственно, сильнее страдают поздние посевы озимых и ранние - яровых.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5"/>
          <p:cNvGrpSpPr>
            <a:grpSpLocks/>
          </p:cNvGrpSpPr>
          <p:nvPr/>
        </p:nvGrpSpPr>
        <p:grpSpPr bwMode="auto">
          <a:xfrm>
            <a:off x="82550" y="38100"/>
            <a:ext cx="9748838" cy="1076325"/>
            <a:chOff x="48" y="24"/>
            <a:chExt cx="5669" cy="678"/>
          </a:xfrm>
        </p:grpSpPr>
        <p:pic>
          <p:nvPicPr>
            <p:cNvPr id="7782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783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783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783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7826" name="Прямоугольник 1"/>
          <p:cNvSpPr>
            <a:spLocks noChangeArrowheads="1"/>
          </p:cNvSpPr>
          <p:nvPr/>
        </p:nvSpPr>
        <p:spPr bwMode="auto">
          <a:xfrm>
            <a:off x="704850" y="15573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ПЫЛЬНАЯ ГОЛОВНЯ ПШЕНИЦЫ</a:t>
            </a:r>
          </a:p>
        </p:txBody>
      </p:sp>
      <p:sp>
        <p:nvSpPr>
          <p:cNvPr id="77828" name="Rectangle 10"/>
          <p:cNvSpPr>
            <a:spLocks noChangeArrowheads="1"/>
          </p:cNvSpPr>
          <p:nvPr/>
        </p:nvSpPr>
        <p:spPr bwMode="auto">
          <a:xfrm>
            <a:off x="704850" y="2349500"/>
            <a:ext cx="8785225" cy="307022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заболевания - гриб </a:t>
            </a:r>
            <a:r>
              <a:rPr lang="en-US" sz="1400" i="1">
                <a:latin typeface="Times New Roman" pitchFamily="18" charset="0"/>
              </a:rPr>
              <a:t>Ustilago tritici </a:t>
            </a:r>
            <a:r>
              <a:rPr lang="en-US" sz="1400">
                <a:latin typeface="Times New Roman" pitchFamily="18" charset="0"/>
              </a:rPr>
              <a:t>Jens</a:t>
            </a:r>
            <a:r>
              <a:rPr lang="ru-RU" sz="1400">
                <a:latin typeface="Times New Roman" pitchFamily="18" charset="0"/>
              </a:rPr>
              <a:t>.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Ustomycetes</a:t>
            </a:r>
            <a:r>
              <a:rPr lang="ru-RU" sz="1400">
                <a:latin typeface="Times New Roman" pitchFamily="18" charset="0"/>
              </a:rPr>
              <a:t>, порядок  </a:t>
            </a:r>
            <a:r>
              <a:rPr lang="ru-RU" sz="1400" i="1">
                <a:latin typeface="Times New Roman" pitchFamily="18" charset="0"/>
              </a:rPr>
              <a:t>Ustilaginales</a:t>
            </a:r>
            <a:r>
              <a:rPr lang="ru-RU" sz="1400">
                <a:latin typeface="Times New Roman" pitchFamily="18" charset="0"/>
              </a:rPr>
              <a:t>, семейство  </a:t>
            </a:r>
            <a:r>
              <a:rPr lang="ru-RU" sz="1400" i="1">
                <a:latin typeface="Times New Roman" pitchFamily="18" charset="0"/>
              </a:rPr>
              <a:t>Ustilaginaceae.</a:t>
            </a:r>
          </a:p>
          <a:p>
            <a:pPr indent="457200"/>
            <a:endParaRPr lang="ru-RU" sz="1400">
              <a:latin typeface="Times New Roman" pitchFamily="18" charset="0"/>
            </a:endParaRPr>
          </a:p>
          <a:p>
            <a:pPr indent="457200"/>
            <a:r>
              <a:rPr lang="ru-RU" sz="1400">
                <a:latin typeface="Times New Roman" pitchFamily="18" charset="0"/>
              </a:rPr>
              <a:t>Заболевание проявляется в поле с начала фазы цветения. У больных растений колос, за исключением стержня, разрушается и превращается в черную пылящую массу телиоспор. Телиоспоры попадают на рыльца цветков, и гриб внедряется в развивающуюся завязь.  Сформировавшиеся семена внешне не отличаются от здоровых. При их прорастании трогается в рост и мицелий головни, который диффузно распространяется внутри растения и проникает в колос. Таким образом, возбудитель болезни развивается в течение двух вегетационных периодов. </a:t>
            </a:r>
          </a:p>
          <a:p>
            <a:pPr indent="457200"/>
            <a:r>
              <a:rPr lang="ru-RU" sz="1400">
                <a:latin typeface="Times New Roman" pitchFamily="18" charset="0"/>
              </a:rPr>
              <a:t>В отличие от других видов головни заразное начало у пыльной головни находится не снаружи, а внутри семян, где патоген и сохраняется. Влажная погода при температуре 20-25°С во время цветения способствует более успешному заражению растений.</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5"/>
          <p:cNvGrpSpPr>
            <a:grpSpLocks/>
          </p:cNvGrpSpPr>
          <p:nvPr/>
        </p:nvGrpSpPr>
        <p:grpSpPr bwMode="auto">
          <a:xfrm>
            <a:off x="82550" y="38100"/>
            <a:ext cx="9748838" cy="1076325"/>
            <a:chOff x="48" y="24"/>
            <a:chExt cx="5669" cy="678"/>
          </a:xfrm>
        </p:grpSpPr>
        <p:pic>
          <p:nvPicPr>
            <p:cNvPr id="7885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885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885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885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8850" name="Прямоугольник 1"/>
          <p:cNvSpPr>
            <a:spLocks noChangeArrowheads="1"/>
          </p:cNvSpPr>
          <p:nvPr/>
        </p:nvSpPr>
        <p:spPr bwMode="auto">
          <a:xfrm>
            <a:off x="704850" y="15573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КАРЛИКОВАЯ ГОЛОВНЯ ПШЕНИЦЫ</a:t>
            </a:r>
          </a:p>
        </p:txBody>
      </p:sp>
      <p:sp>
        <p:nvSpPr>
          <p:cNvPr id="78852" name="Rectangle 9"/>
          <p:cNvSpPr>
            <a:spLocks noChangeArrowheads="1"/>
          </p:cNvSpPr>
          <p:nvPr/>
        </p:nvSpPr>
        <p:spPr bwMode="auto">
          <a:xfrm>
            <a:off x="704850" y="2349500"/>
            <a:ext cx="8785225" cy="3070225"/>
          </a:xfrm>
          <a:prstGeom prst="rect">
            <a:avLst/>
          </a:prstGeom>
          <a:noFill/>
          <a:ln w="9525">
            <a:noFill/>
            <a:miter lim="800000"/>
            <a:headEnd/>
            <a:tailEnd/>
          </a:ln>
        </p:spPr>
        <p:txBody>
          <a:bodyPr anchor="ctr">
            <a:spAutoFit/>
          </a:bodyPr>
          <a:lstStyle/>
          <a:p>
            <a:pPr indent="457200"/>
            <a:r>
              <a:rPr lang="ru-RU" sz="1400">
                <a:latin typeface="Times New Roman" pitchFamily="18" charset="0"/>
              </a:rPr>
              <a:t>Возбудитель – гриб </a:t>
            </a:r>
            <a:r>
              <a:rPr lang="en-US" sz="1400" i="1">
                <a:latin typeface="Times New Roman" pitchFamily="18" charset="0"/>
              </a:rPr>
              <a:t>Tilletia controversa</a:t>
            </a:r>
            <a:r>
              <a:rPr lang="en-US" sz="1400">
                <a:latin typeface="Times New Roman" pitchFamily="18" charset="0"/>
              </a:rPr>
              <a:t> Kuehn</a:t>
            </a:r>
            <a:r>
              <a:rPr lang="ru-RU" sz="1400">
                <a:latin typeface="Times New Roman" pitchFamily="18" charset="0"/>
              </a:rPr>
              <a:t>. </a:t>
            </a:r>
          </a:p>
          <a:p>
            <a:pPr indent="457200"/>
            <a:r>
              <a:rPr lang="ru-RU" sz="1400">
                <a:latin typeface="Times New Roman" pitchFamily="18" charset="0"/>
              </a:rPr>
              <a:t>Систематическое положение: отдел </a:t>
            </a:r>
            <a:r>
              <a:rPr lang="ru-RU" sz="1400" i="1">
                <a:latin typeface="Times New Roman" pitchFamily="18" charset="0"/>
              </a:rPr>
              <a:t>Basidiomycota</a:t>
            </a:r>
            <a:r>
              <a:rPr lang="ru-RU" sz="1400">
                <a:latin typeface="Times New Roman" pitchFamily="18" charset="0"/>
              </a:rPr>
              <a:t>, класс  </a:t>
            </a:r>
            <a:r>
              <a:rPr lang="ru-RU" sz="1400" i="1">
                <a:latin typeface="Times New Roman" pitchFamily="18" charset="0"/>
              </a:rPr>
              <a:t>Ustomycetes</a:t>
            </a:r>
            <a:r>
              <a:rPr lang="ru-RU" sz="1400">
                <a:latin typeface="Times New Roman" pitchFamily="18" charset="0"/>
              </a:rPr>
              <a:t>, порядок  </a:t>
            </a:r>
            <a:r>
              <a:rPr lang="ru-RU" sz="1400" i="1">
                <a:latin typeface="Times New Roman" pitchFamily="18" charset="0"/>
              </a:rPr>
              <a:t>Ustilaginales</a:t>
            </a:r>
            <a:r>
              <a:rPr lang="ru-RU" sz="1400">
                <a:latin typeface="Times New Roman" pitchFamily="18" charset="0"/>
              </a:rPr>
              <a:t>, семейство  </a:t>
            </a:r>
            <a:r>
              <a:rPr lang="ru-RU" sz="1400" i="1">
                <a:latin typeface="Times New Roman" pitchFamily="18" charset="0"/>
              </a:rPr>
              <a:t>Tilletiaceae.</a:t>
            </a:r>
          </a:p>
          <a:p>
            <a:pPr indent="457200"/>
            <a:endParaRPr lang="ru-RU" sz="1400">
              <a:latin typeface="Times New Roman" pitchFamily="18" charset="0"/>
            </a:endParaRPr>
          </a:p>
          <a:p>
            <a:pPr indent="457200"/>
            <a:r>
              <a:rPr lang="ru-RU" sz="1400">
                <a:latin typeface="Times New Roman" pitchFamily="18" charset="0"/>
              </a:rPr>
              <a:t>По типу проявления заболевание во многом напоминает твердую головню, но имеются и характерные отличия. Растения, зараженные карликовой головней, сильно кустятся, образуя иногда более 50 стеблей. Колосья более плотные, иногда не выходят из пазух листьев. Зерновки разрушаются и представляют собой округлые головневые мешочки, в которых находятся телиоспоры. </a:t>
            </a:r>
          </a:p>
          <a:p>
            <a:pPr indent="457200"/>
            <a:r>
              <a:rPr lang="ru-RU" sz="1400">
                <a:latin typeface="Times New Roman" pitchFamily="18" charset="0"/>
              </a:rPr>
              <a:t>Больные растения низкорослые, из-за чего часть их во время уборки остается несрезанной и попадает в почву. В почве телиоспоры сохраняют жизнеспособность от 2 до 9 лет. Прорастают они при низких температурах (около 5°С) в течение 25-60 дней. Таким образом, заражение растений происходит с момента появления всходов и может продолжаться до выхода в трубку. </a:t>
            </a:r>
          </a:p>
          <a:p>
            <a:pPr indent="457200"/>
            <a:r>
              <a:rPr lang="ru-RU" sz="1400">
                <a:latin typeface="Times New Roman" pitchFamily="18" charset="0"/>
              </a:rPr>
              <a:t>Основные источники инфекции – заспоренные семена, почва и дикорастущие злаки.</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5"/>
          <p:cNvGrpSpPr>
            <a:grpSpLocks/>
          </p:cNvGrpSpPr>
          <p:nvPr/>
        </p:nvGrpSpPr>
        <p:grpSpPr bwMode="auto">
          <a:xfrm>
            <a:off x="82550" y="38100"/>
            <a:ext cx="9748838" cy="1076325"/>
            <a:chOff x="48" y="24"/>
            <a:chExt cx="5669" cy="678"/>
          </a:xfrm>
        </p:grpSpPr>
        <p:pic>
          <p:nvPicPr>
            <p:cNvPr id="7987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987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987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988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9874" name="Прямоугольник 1"/>
          <p:cNvSpPr>
            <a:spLocks noChangeArrowheads="1"/>
          </p:cNvSpPr>
          <p:nvPr/>
        </p:nvSpPr>
        <p:spPr bwMode="auto">
          <a:xfrm>
            <a:off x="704850"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ГОЛОВНЯ ЯЧМЕНЯ</a:t>
            </a:r>
          </a:p>
        </p:txBody>
      </p:sp>
      <p:sp>
        <p:nvSpPr>
          <p:cNvPr id="79876" name="Rectangle 9"/>
          <p:cNvSpPr>
            <a:spLocks noChangeArrowheads="1"/>
          </p:cNvSpPr>
          <p:nvPr/>
        </p:nvSpPr>
        <p:spPr bwMode="auto">
          <a:xfrm>
            <a:off x="200025" y="1844675"/>
            <a:ext cx="9359900" cy="4259263"/>
          </a:xfrm>
          <a:prstGeom prst="rect">
            <a:avLst/>
          </a:prstGeom>
          <a:noFill/>
          <a:ln w="9525">
            <a:noFill/>
            <a:miter lim="800000"/>
            <a:headEnd/>
            <a:tailEnd/>
          </a:ln>
        </p:spPr>
        <p:txBody>
          <a:bodyPr anchor="ctr">
            <a:spAutoFit/>
          </a:bodyPr>
          <a:lstStyle/>
          <a:p>
            <a:pPr indent="457200"/>
            <a:r>
              <a:rPr lang="ru-RU" sz="1300" u="sng">
                <a:latin typeface="Times New Roman" pitchFamily="18" charset="0"/>
              </a:rPr>
              <a:t>Твердая головня ячменя</a:t>
            </a:r>
            <a:r>
              <a:rPr lang="ru-RU" sz="1300">
                <a:latin typeface="Times New Roman" pitchFamily="18" charset="0"/>
              </a:rPr>
              <a:t>. Возбудитель – гриб </a:t>
            </a:r>
            <a:r>
              <a:rPr lang="en-US" sz="1300" i="1">
                <a:latin typeface="Times New Roman" pitchFamily="18" charset="0"/>
              </a:rPr>
              <a:t>Ustilago hordei</a:t>
            </a:r>
            <a:r>
              <a:rPr lang="en-US" sz="1300">
                <a:latin typeface="Times New Roman" pitchFamily="18" charset="0"/>
              </a:rPr>
              <a:t> L</a:t>
            </a:r>
            <a:r>
              <a:rPr lang="ru-RU" sz="1300">
                <a:latin typeface="Times New Roman" pitchFamily="18" charset="0"/>
              </a:rPr>
              <a:t>. </a:t>
            </a:r>
          </a:p>
          <a:p>
            <a:pPr indent="457200"/>
            <a:r>
              <a:rPr lang="ru-RU" sz="1300">
                <a:latin typeface="Times New Roman" pitchFamily="18" charset="0"/>
              </a:rPr>
              <a:t>Систематическое положение: отдел </a:t>
            </a:r>
            <a:r>
              <a:rPr lang="ru-RU" sz="1300" i="1">
                <a:latin typeface="Times New Roman" pitchFamily="18" charset="0"/>
              </a:rPr>
              <a:t>Basidiomycota</a:t>
            </a:r>
            <a:r>
              <a:rPr lang="ru-RU" sz="1300">
                <a:latin typeface="Times New Roman" pitchFamily="18" charset="0"/>
              </a:rPr>
              <a:t>, класс  </a:t>
            </a:r>
            <a:r>
              <a:rPr lang="ru-RU" sz="1300" i="1">
                <a:latin typeface="Times New Roman" pitchFamily="18" charset="0"/>
              </a:rPr>
              <a:t>Ustomycetes</a:t>
            </a:r>
            <a:r>
              <a:rPr lang="ru-RU" sz="1300">
                <a:latin typeface="Times New Roman" pitchFamily="18" charset="0"/>
              </a:rPr>
              <a:t>, порядок  </a:t>
            </a:r>
            <a:r>
              <a:rPr lang="ru-RU" sz="1300" i="1">
                <a:latin typeface="Times New Roman" pitchFamily="18" charset="0"/>
              </a:rPr>
              <a:t>Ustilaginales</a:t>
            </a:r>
            <a:r>
              <a:rPr lang="ru-RU" sz="1300">
                <a:latin typeface="Times New Roman" pitchFamily="18" charset="0"/>
              </a:rPr>
              <a:t>, семейство  </a:t>
            </a:r>
            <a:r>
              <a:rPr lang="ru-RU" sz="1300" i="1">
                <a:latin typeface="Times New Roman" pitchFamily="18" charset="0"/>
              </a:rPr>
              <a:t>Tilletiaceae.</a:t>
            </a:r>
            <a:endParaRPr lang="ru-RU" sz="1300">
              <a:latin typeface="Times New Roman" pitchFamily="18" charset="0"/>
            </a:endParaRPr>
          </a:p>
          <a:p>
            <a:pPr indent="457200"/>
            <a:r>
              <a:rPr lang="ru-RU" sz="1300">
                <a:latin typeface="Times New Roman" pitchFamily="18" charset="0"/>
              </a:rPr>
              <a:t>Заболевание проявляется уже в период выколашивания. Растения отстают в росте, уменьшается их продуктивная кустистость. Все части колоса, кроме стержня и остей, превращаются в черно–бурую массу телиоспор, склеенных в твердые комочки, из–за чего головню называют также каменной. При обмолоте комочки разрушаются, споры попадают на зерно и здесь сохраняются. Заражение происходит в почве во время прорастания семян при температуре от 5 до 30°С и влажности 60-70 % ПВ.</a:t>
            </a:r>
          </a:p>
          <a:p>
            <a:pPr indent="457200"/>
            <a:endParaRPr lang="ru-RU" sz="1300">
              <a:latin typeface="Times New Roman" pitchFamily="18" charset="0"/>
            </a:endParaRPr>
          </a:p>
          <a:p>
            <a:pPr indent="457200"/>
            <a:r>
              <a:rPr lang="ru-RU" sz="1300" u="sng">
                <a:latin typeface="Times New Roman" pitchFamily="18" charset="0"/>
              </a:rPr>
              <a:t>Пыльная головня</a:t>
            </a:r>
            <a:r>
              <a:rPr lang="ru-RU" sz="1300">
                <a:latin typeface="Times New Roman" pitchFamily="18" charset="0"/>
              </a:rPr>
              <a:t> ячменя. Возбудитель - гриб </a:t>
            </a:r>
            <a:r>
              <a:rPr lang="en-US" sz="1300" i="1">
                <a:latin typeface="Times New Roman" pitchFamily="18" charset="0"/>
              </a:rPr>
              <a:t>Ustilago nuda</a:t>
            </a:r>
            <a:r>
              <a:rPr lang="en-US" sz="1300">
                <a:latin typeface="Times New Roman" pitchFamily="18" charset="0"/>
              </a:rPr>
              <a:t> R</a:t>
            </a:r>
            <a:r>
              <a:rPr lang="ru-RU" sz="1300">
                <a:latin typeface="Times New Roman" pitchFamily="18" charset="0"/>
              </a:rPr>
              <a:t>. </a:t>
            </a:r>
          </a:p>
          <a:p>
            <a:pPr indent="457200"/>
            <a:r>
              <a:rPr lang="ru-RU" sz="1300">
                <a:latin typeface="Times New Roman" pitchFamily="18" charset="0"/>
              </a:rPr>
              <a:t>Систематическое положение: отдел </a:t>
            </a:r>
            <a:r>
              <a:rPr lang="ru-RU" sz="1300" i="1">
                <a:latin typeface="Times New Roman" pitchFamily="18" charset="0"/>
              </a:rPr>
              <a:t>Basidiomycota</a:t>
            </a:r>
            <a:r>
              <a:rPr lang="ru-RU" sz="1300">
                <a:latin typeface="Times New Roman" pitchFamily="18" charset="0"/>
              </a:rPr>
              <a:t>, класс  </a:t>
            </a:r>
            <a:r>
              <a:rPr lang="ru-RU" sz="1300" i="1">
                <a:latin typeface="Times New Roman" pitchFamily="18" charset="0"/>
              </a:rPr>
              <a:t>Ustomycetes</a:t>
            </a:r>
            <a:r>
              <a:rPr lang="ru-RU" sz="1300">
                <a:latin typeface="Times New Roman" pitchFamily="18" charset="0"/>
              </a:rPr>
              <a:t>, порядок  </a:t>
            </a:r>
            <a:r>
              <a:rPr lang="ru-RU" sz="1300" i="1">
                <a:latin typeface="Times New Roman" pitchFamily="18" charset="0"/>
              </a:rPr>
              <a:t>Ustilaginales</a:t>
            </a:r>
            <a:r>
              <a:rPr lang="ru-RU" sz="1300">
                <a:latin typeface="Times New Roman" pitchFamily="18" charset="0"/>
              </a:rPr>
              <a:t>, семейство  </a:t>
            </a:r>
            <a:r>
              <a:rPr lang="ru-RU" sz="1300" i="1">
                <a:latin typeface="Times New Roman" pitchFamily="18" charset="0"/>
              </a:rPr>
              <a:t>Ustilaginaceae.</a:t>
            </a:r>
            <a:endParaRPr lang="ru-RU" sz="1300">
              <a:latin typeface="Times New Roman" pitchFamily="18" charset="0"/>
            </a:endParaRPr>
          </a:p>
          <a:p>
            <a:pPr indent="457200"/>
            <a:r>
              <a:rPr lang="ru-RU" sz="1300">
                <a:latin typeface="Times New Roman" pitchFamily="18" charset="0"/>
              </a:rPr>
              <a:t>Заболевание появляется в фазу выколашивания. Все части колоса, кроме стержня, разрушаются и превращаются в черную споровую массу. Пораженный колос сначала покрыт тонкой прозрачной пленкой, которая вскоре разрывается, и телиоспоры распыляются. Попадая на рыльце пестиков, они прорастают мицелием, который  проникает в завязь. Зараженная зерновка по внешнему виду не отличается от здоровой.</a:t>
            </a:r>
          </a:p>
          <a:p>
            <a:pPr indent="457200"/>
            <a:endParaRPr lang="ru-RU" sz="1300">
              <a:latin typeface="Times New Roman" pitchFamily="18" charset="0"/>
            </a:endParaRPr>
          </a:p>
          <a:p>
            <a:pPr indent="457200"/>
            <a:r>
              <a:rPr lang="ru-RU" sz="1300" u="sng">
                <a:latin typeface="Times New Roman" pitchFamily="18" charset="0"/>
              </a:rPr>
              <a:t>Черная или ложная пыльная головня ячменя</a:t>
            </a:r>
            <a:r>
              <a:rPr lang="ru-RU" sz="1300" i="1">
                <a:latin typeface="Times New Roman" pitchFamily="18" charset="0"/>
              </a:rPr>
              <a:t>. </a:t>
            </a:r>
            <a:r>
              <a:rPr lang="ru-RU" sz="1300">
                <a:latin typeface="Times New Roman" pitchFamily="18" charset="0"/>
              </a:rPr>
              <a:t>Возбудитель - гриб </a:t>
            </a:r>
            <a:r>
              <a:rPr lang="en-US" sz="1300" i="1">
                <a:latin typeface="Times New Roman" pitchFamily="18" charset="0"/>
              </a:rPr>
              <a:t>Ustilago nigra</a:t>
            </a:r>
            <a:r>
              <a:rPr lang="en-US" sz="1300">
                <a:latin typeface="Times New Roman" pitchFamily="18" charset="0"/>
              </a:rPr>
              <a:t> T</a:t>
            </a:r>
            <a:r>
              <a:rPr lang="ru-RU" sz="1300">
                <a:latin typeface="Times New Roman" pitchFamily="18" charset="0"/>
              </a:rPr>
              <a:t>. </a:t>
            </a:r>
          </a:p>
          <a:p>
            <a:pPr indent="457200"/>
            <a:r>
              <a:rPr lang="ru-RU" sz="1300">
                <a:latin typeface="Times New Roman" pitchFamily="18" charset="0"/>
              </a:rPr>
              <a:t>Систематическое положение: отдел </a:t>
            </a:r>
            <a:r>
              <a:rPr lang="ru-RU" sz="1300" i="1">
                <a:latin typeface="Times New Roman" pitchFamily="18" charset="0"/>
              </a:rPr>
              <a:t>Basidiomycota</a:t>
            </a:r>
            <a:r>
              <a:rPr lang="ru-RU" sz="1300">
                <a:latin typeface="Times New Roman" pitchFamily="18" charset="0"/>
              </a:rPr>
              <a:t>, класс  </a:t>
            </a:r>
            <a:r>
              <a:rPr lang="ru-RU" sz="1300" i="1">
                <a:latin typeface="Times New Roman" pitchFamily="18" charset="0"/>
              </a:rPr>
              <a:t>Ustomycetes</a:t>
            </a:r>
            <a:r>
              <a:rPr lang="ru-RU" sz="1300">
                <a:latin typeface="Times New Roman" pitchFamily="18" charset="0"/>
              </a:rPr>
              <a:t>, порядок  </a:t>
            </a:r>
            <a:r>
              <a:rPr lang="ru-RU" sz="1300" i="1">
                <a:latin typeface="Times New Roman" pitchFamily="18" charset="0"/>
              </a:rPr>
              <a:t>Ustilaginales</a:t>
            </a:r>
            <a:r>
              <a:rPr lang="ru-RU" sz="1300">
                <a:latin typeface="Times New Roman" pitchFamily="18" charset="0"/>
              </a:rPr>
              <a:t>, семейство  </a:t>
            </a:r>
            <a:r>
              <a:rPr lang="ru-RU" sz="1300" i="1">
                <a:latin typeface="Times New Roman" pitchFamily="18" charset="0"/>
              </a:rPr>
              <a:t>Ustilaginaceae</a:t>
            </a:r>
            <a:r>
              <a:rPr lang="ru-RU" sz="1300">
                <a:latin typeface="Times New Roman" pitchFamily="18" charset="0"/>
              </a:rPr>
              <a:t>.</a:t>
            </a:r>
          </a:p>
          <a:p>
            <a:pPr indent="457200"/>
            <a:r>
              <a:rPr lang="ru-RU" sz="1300">
                <a:latin typeface="Times New Roman" pitchFamily="18" charset="0"/>
              </a:rPr>
              <a:t>По характеру поражения напоминает пыльную головню. Однако, заражение происходит во время прорастания семян от инфекционных зачатков, сохранившихся на семенах или под пленкой.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5"/>
          <p:cNvGrpSpPr>
            <a:grpSpLocks/>
          </p:cNvGrpSpPr>
          <p:nvPr/>
        </p:nvGrpSpPr>
        <p:grpSpPr bwMode="auto">
          <a:xfrm>
            <a:off x="82550" y="38100"/>
            <a:ext cx="9748838" cy="1076325"/>
            <a:chOff x="48" y="24"/>
            <a:chExt cx="5669" cy="678"/>
          </a:xfrm>
        </p:grpSpPr>
        <p:pic>
          <p:nvPicPr>
            <p:cNvPr id="8090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090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090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090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0898" name="Прямоугольник 1"/>
          <p:cNvSpPr>
            <a:spLocks noChangeArrowheads="1"/>
          </p:cNvSpPr>
          <p:nvPr/>
        </p:nvSpPr>
        <p:spPr bwMode="auto">
          <a:xfrm>
            <a:off x="704850" y="1484313"/>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ГОЛОВНЯ ОВСА</a:t>
            </a:r>
          </a:p>
          <a:p>
            <a:pPr algn="ctr"/>
            <a:r>
              <a:rPr lang="ru-RU" b="0"/>
              <a:t>(фотографии из открытого доступа)</a:t>
            </a:r>
            <a:endParaRPr lang="ru-RU" sz="1800">
              <a:latin typeface="Times New Roman" pitchFamily="18" charset="0"/>
              <a:cs typeface="Times New Roman" pitchFamily="18" charset="0"/>
            </a:endParaRPr>
          </a:p>
        </p:txBody>
      </p:sp>
      <p:sp>
        <p:nvSpPr>
          <p:cNvPr id="80899" name="Прямоугольник 1"/>
          <p:cNvSpPr>
            <a:spLocks noChangeArrowheads="1"/>
          </p:cNvSpPr>
          <p:nvPr/>
        </p:nvSpPr>
        <p:spPr bwMode="auto">
          <a:xfrm>
            <a:off x="6537325" y="5229225"/>
            <a:ext cx="2455863" cy="2762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Пыльная головня овса</a:t>
            </a:r>
          </a:p>
        </p:txBody>
      </p:sp>
      <p:sp>
        <p:nvSpPr>
          <p:cNvPr id="80900" name="Прямоугольник 19"/>
          <p:cNvSpPr>
            <a:spLocks noChangeArrowheads="1"/>
          </p:cNvSpPr>
          <p:nvPr/>
        </p:nvSpPr>
        <p:spPr bwMode="auto">
          <a:xfrm>
            <a:off x="1497013" y="5229225"/>
            <a:ext cx="1851025"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Покрытая головня овса</a:t>
            </a:r>
          </a:p>
        </p:txBody>
      </p:sp>
      <p:pic>
        <p:nvPicPr>
          <p:cNvPr id="80901" name="Picture 2" descr="http://www.mvl74.ru/upload/iblock/97e/97ec4049438fce392b1db277f568f999.jpg"/>
          <p:cNvPicPr>
            <a:picLocks noChangeAspect="1" noChangeArrowheads="1"/>
          </p:cNvPicPr>
          <p:nvPr/>
        </p:nvPicPr>
        <p:blipFill>
          <a:blip r:embed="rId5"/>
          <a:srcRect/>
          <a:stretch>
            <a:fillRect/>
          </a:stretch>
        </p:blipFill>
        <p:spPr bwMode="auto">
          <a:xfrm>
            <a:off x="415925" y="2276475"/>
            <a:ext cx="4189413" cy="2797175"/>
          </a:xfrm>
          <a:prstGeom prst="rect">
            <a:avLst/>
          </a:prstGeom>
          <a:noFill/>
          <a:ln w="9525">
            <a:noFill/>
            <a:miter lim="800000"/>
            <a:headEnd/>
            <a:tailEnd/>
          </a:ln>
        </p:spPr>
      </p:pic>
      <p:pic>
        <p:nvPicPr>
          <p:cNvPr id="80902" name="Picture 4" descr="https://kccc.ru/sites/default/files/images/handbooks/diseases/ustilago-avenae-pers-rostr_0.jpg"/>
          <p:cNvPicPr>
            <a:picLocks noChangeAspect="1" noChangeArrowheads="1"/>
          </p:cNvPicPr>
          <p:nvPr/>
        </p:nvPicPr>
        <p:blipFill>
          <a:blip r:embed="rId6"/>
          <a:srcRect/>
          <a:stretch>
            <a:fillRect/>
          </a:stretch>
        </p:blipFill>
        <p:spPr bwMode="auto">
          <a:xfrm>
            <a:off x="5024438" y="2276475"/>
            <a:ext cx="4521200" cy="2808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5"/>
          <p:cNvGrpSpPr>
            <a:grpSpLocks/>
          </p:cNvGrpSpPr>
          <p:nvPr/>
        </p:nvGrpSpPr>
        <p:grpSpPr bwMode="auto">
          <a:xfrm>
            <a:off x="82550" y="38100"/>
            <a:ext cx="9748838" cy="1076325"/>
            <a:chOff x="48" y="24"/>
            <a:chExt cx="5669" cy="678"/>
          </a:xfrm>
        </p:grpSpPr>
        <p:pic>
          <p:nvPicPr>
            <p:cNvPr id="81926"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1927"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1928"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1929"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1922" name="Прямоугольник 1"/>
          <p:cNvSpPr>
            <a:spLocks noChangeArrowheads="1"/>
          </p:cNvSpPr>
          <p:nvPr/>
        </p:nvSpPr>
        <p:spPr bwMode="auto">
          <a:xfrm>
            <a:off x="704850"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ГОЛОВНЯ ОВСА</a:t>
            </a:r>
          </a:p>
        </p:txBody>
      </p:sp>
      <p:sp>
        <p:nvSpPr>
          <p:cNvPr id="81924" name="Rectangle 9"/>
          <p:cNvSpPr>
            <a:spLocks noChangeArrowheads="1"/>
          </p:cNvSpPr>
          <p:nvPr/>
        </p:nvSpPr>
        <p:spPr bwMode="auto">
          <a:xfrm>
            <a:off x="200025" y="3789363"/>
            <a:ext cx="9359900" cy="290512"/>
          </a:xfrm>
          <a:prstGeom prst="rect">
            <a:avLst/>
          </a:prstGeom>
          <a:noFill/>
          <a:ln w="9525">
            <a:noFill/>
            <a:miter lim="800000"/>
            <a:headEnd/>
            <a:tailEnd/>
          </a:ln>
        </p:spPr>
        <p:txBody>
          <a:bodyPr anchor="ctr">
            <a:spAutoFit/>
          </a:bodyPr>
          <a:lstStyle/>
          <a:p>
            <a:pPr indent="457200"/>
            <a:endParaRPr lang="ru-RU" sz="1300">
              <a:latin typeface="Times New Roman" pitchFamily="18" charset="0"/>
            </a:endParaRPr>
          </a:p>
        </p:txBody>
      </p:sp>
      <p:sp>
        <p:nvSpPr>
          <p:cNvPr id="81925" name="Rectangle 10"/>
          <p:cNvSpPr>
            <a:spLocks noChangeArrowheads="1"/>
          </p:cNvSpPr>
          <p:nvPr/>
        </p:nvSpPr>
        <p:spPr bwMode="auto">
          <a:xfrm>
            <a:off x="631825" y="1685925"/>
            <a:ext cx="8640763" cy="4559300"/>
          </a:xfrm>
          <a:prstGeom prst="rect">
            <a:avLst/>
          </a:prstGeom>
          <a:noFill/>
          <a:ln w="9525">
            <a:noFill/>
            <a:miter lim="800000"/>
            <a:headEnd/>
            <a:tailEnd/>
          </a:ln>
        </p:spPr>
        <p:txBody>
          <a:bodyPr anchor="ctr">
            <a:spAutoFit/>
          </a:bodyPr>
          <a:lstStyle/>
          <a:p>
            <a:pPr indent="457200"/>
            <a:r>
              <a:rPr lang="ru-RU" sz="1400" u="sng"/>
              <a:t>Твердая или покрытая головня овса</a:t>
            </a:r>
            <a:r>
              <a:rPr lang="ru-RU" sz="1400" i="1"/>
              <a:t>.</a:t>
            </a:r>
            <a:r>
              <a:rPr lang="ru-RU" sz="1400"/>
              <a:t> Возбудитель</a:t>
            </a:r>
            <a:r>
              <a:rPr lang="en-US" sz="1400"/>
              <a:t> - </a:t>
            </a:r>
            <a:r>
              <a:rPr lang="ru-RU" sz="1400"/>
              <a:t>гриб</a:t>
            </a:r>
            <a:r>
              <a:rPr lang="en-US" sz="1400"/>
              <a:t> </a:t>
            </a:r>
            <a:r>
              <a:rPr lang="en-US" sz="1400" i="1"/>
              <a:t>Ustilago levis</a:t>
            </a:r>
            <a:r>
              <a:rPr lang="en-US" sz="1400"/>
              <a:t> Magn. </a:t>
            </a:r>
            <a:endParaRPr lang="ru-RU" sz="1400"/>
          </a:p>
          <a:p>
            <a:pPr indent="457200"/>
            <a:r>
              <a:rPr lang="ru-RU" sz="1400"/>
              <a:t>Систематическое</a:t>
            </a:r>
            <a:r>
              <a:rPr lang="en-US" sz="1400"/>
              <a:t> </a:t>
            </a:r>
            <a:r>
              <a:rPr lang="ru-RU" sz="1400"/>
              <a:t>положение</a:t>
            </a:r>
            <a:r>
              <a:rPr lang="en-US" sz="1400"/>
              <a:t>:  </a:t>
            </a:r>
            <a:r>
              <a:rPr lang="ru-RU" sz="1400"/>
              <a:t>отдел</a:t>
            </a:r>
            <a:r>
              <a:rPr lang="en-US" sz="1400"/>
              <a:t> </a:t>
            </a:r>
            <a:r>
              <a:rPr lang="en-US" sz="1400" i="1"/>
              <a:t>Basidiomycota</a:t>
            </a:r>
            <a:r>
              <a:rPr lang="en-US" sz="1400"/>
              <a:t>, </a:t>
            </a:r>
            <a:r>
              <a:rPr lang="ru-RU" sz="1400"/>
              <a:t>класс</a:t>
            </a:r>
            <a:r>
              <a:rPr lang="en-US" sz="1400"/>
              <a:t>  </a:t>
            </a:r>
            <a:r>
              <a:rPr lang="en-US" sz="1400" i="1"/>
              <a:t>Ustomycetes</a:t>
            </a:r>
            <a:r>
              <a:rPr lang="en-US" sz="1400"/>
              <a:t>, </a:t>
            </a:r>
            <a:r>
              <a:rPr lang="ru-RU" sz="1400"/>
              <a:t>порядок</a:t>
            </a:r>
            <a:r>
              <a:rPr lang="en-US" sz="1400"/>
              <a:t>  </a:t>
            </a:r>
            <a:r>
              <a:rPr lang="en-US" sz="1400" i="1"/>
              <a:t>Ustilaginales</a:t>
            </a:r>
            <a:r>
              <a:rPr lang="en-US" sz="1400"/>
              <a:t>, </a:t>
            </a:r>
            <a:r>
              <a:rPr lang="ru-RU" sz="1400"/>
              <a:t>семейство</a:t>
            </a:r>
            <a:r>
              <a:rPr lang="en-US" sz="1400"/>
              <a:t>  </a:t>
            </a:r>
            <a:r>
              <a:rPr lang="en-US" sz="1400" i="1"/>
              <a:t>Ustilaginaceae.</a:t>
            </a:r>
            <a:endParaRPr lang="ru-RU" sz="1400"/>
          </a:p>
          <a:p>
            <a:pPr indent="457200"/>
            <a:r>
              <a:rPr lang="ru-RU" sz="1400"/>
              <a:t>Заболевание проявляется во время выметывания. У больных растений веточки соцветия не развиваются, и метелка имеет компактный, сжатый вид. Завязь разрушена и представляет собой головневый комочек. Непораженными остаются только наружные, тонкие серебристые пленки колосковых чешуй. Во время уборки комочки разрушаются, телиоспоры попадают под чешуйки или на их поверхность, прорастают, дают грибницу, которая распадается на геммы. В таком виде возбудитель сохраняется до посева. Растения заражаются в период прорастания семян.</a:t>
            </a:r>
          </a:p>
          <a:p>
            <a:pPr indent="457200"/>
            <a:endParaRPr lang="ru-RU" sz="1400"/>
          </a:p>
          <a:p>
            <a:pPr indent="457200"/>
            <a:r>
              <a:rPr lang="ru-RU" sz="1400" u="sng"/>
              <a:t>Пыльная головня овса.</a:t>
            </a:r>
            <a:r>
              <a:rPr lang="ru-RU" sz="1400"/>
              <a:t> Возбудитель - </a:t>
            </a:r>
            <a:r>
              <a:rPr lang="en-US" sz="1400" i="1"/>
              <a:t>Ustilago avenae</a:t>
            </a:r>
            <a:r>
              <a:rPr lang="en-US" sz="1400"/>
              <a:t> J</a:t>
            </a:r>
            <a:r>
              <a:rPr lang="ru-RU" sz="1400"/>
              <a:t>. </a:t>
            </a:r>
          </a:p>
          <a:p>
            <a:pPr indent="457200"/>
            <a:r>
              <a:rPr lang="ru-RU" sz="1400"/>
              <a:t>Систематическое положение:  отдел </a:t>
            </a:r>
            <a:r>
              <a:rPr lang="ru-RU" sz="1400" i="1"/>
              <a:t>Basidiomycota</a:t>
            </a:r>
            <a:r>
              <a:rPr lang="ru-RU" sz="1400"/>
              <a:t>, класс  </a:t>
            </a:r>
            <a:r>
              <a:rPr lang="ru-RU" sz="1400" i="1"/>
              <a:t>Ustomycetes</a:t>
            </a:r>
            <a:r>
              <a:rPr lang="ru-RU" sz="1400"/>
              <a:t>, порядок  </a:t>
            </a:r>
            <a:r>
              <a:rPr lang="ru-RU" sz="1400" i="1"/>
              <a:t>Ustilaginales</a:t>
            </a:r>
            <a:r>
              <a:rPr lang="ru-RU" sz="1400"/>
              <a:t>, семейство  </a:t>
            </a:r>
            <a:r>
              <a:rPr lang="ru-RU" sz="1400" i="1"/>
              <a:t>Ustilaginaceae.</a:t>
            </a:r>
            <a:endParaRPr lang="ru-RU" sz="1400"/>
          </a:p>
          <a:p>
            <a:pPr indent="457200"/>
            <a:r>
              <a:rPr lang="ru-RU" sz="1400"/>
              <a:t>Заболевание становится заметным в фазу выметывания. Все части цветка и завязь разрушаются,  превращаясь в черно-оливковую пылящую массу телиоспор, сохраняются лишь осевые части колосков и метелки. Споры разлетаются, попадают на здоровые цветки и прорастают инфекционными гифами, которые между цветковыми чешуйками, а иногда в перикарпии зерновки распадаются на геммы и в таком виде сохраняются до посева. При прорастании семени геммы образуют новую грибницу, которая и вызывает заражение проростка.</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5"/>
          <p:cNvGrpSpPr>
            <a:grpSpLocks/>
          </p:cNvGrpSpPr>
          <p:nvPr/>
        </p:nvGrpSpPr>
        <p:grpSpPr bwMode="auto">
          <a:xfrm>
            <a:off x="82550" y="38100"/>
            <a:ext cx="9748838" cy="1076325"/>
            <a:chOff x="48" y="24"/>
            <a:chExt cx="5669" cy="678"/>
          </a:xfrm>
        </p:grpSpPr>
        <p:pic>
          <p:nvPicPr>
            <p:cNvPr id="82968"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2969"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2970"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2971"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2946" name="Прямоугольник 1"/>
          <p:cNvSpPr>
            <a:spLocks noChangeArrowheads="1"/>
          </p:cNvSpPr>
          <p:nvPr/>
        </p:nvSpPr>
        <p:spPr bwMode="auto">
          <a:xfrm>
            <a:off x="1568450" y="1844675"/>
            <a:ext cx="6985000" cy="519113"/>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1: </a:t>
            </a:r>
            <a:r>
              <a:rPr lang="ru-RU"/>
              <a:t>Систематизируйте возбудителей головни зерновых культур по принадлежности к семействам базидиальных грибов и заполните таблицу.</a:t>
            </a:r>
          </a:p>
        </p:txBody>
      </p:sp>
      <p:graphicFrame>
        <p:nvGraphicFramePr>
          <p:cNvPr id="151634" name="Group 82"/>
          <p:cNvGraphicFramePr>
            <a:graphicFrameLocks noGrp="1"/>
          </p:cNvGraphicFramePr>
          <p:nvPr/>
        </p:nvGraphicFramePr>
        <p:xfrm>
          <a:off x="920750" y="2924175"/>
          <a:ext cx="8135938" cy="1127760"/>
        </p:xfrm>
        <a:graphic>
          <a:graphicData uri="http://schemas.openxmlformats.org/drawingml/2006/table">
            <a:tbl>
              <a:tblPr/>
              <a:tblGrid>
                <a:gridCol w="2033588"/>
                <a:gridCol w="2035175"/>
                <a:gridCol w="2033587"/>
                <a:gridCol w="2033588"/>
              </a:tblGrid>
              <a:tr h="2873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Семейство  </a:t>
                      </a:r>
                      <a:r>
                        <a:rPr kumimoji="0" lang="ru-RU" sz="1400" b="1" i="1"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Tilletiaceae</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Семейство  </a:t>
                      </a:r>
                      <a:r>
                        <a:rPr kumimoji="0" lang="ru-RU" sz="1400" b="1" i="1"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Ustilaginaceae</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7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x 4:3 Light">
  <a:themeElements>
    <a:clrScheme name="Six Reasons">
      <a:dk1>
        <a:srgbClr val="018CCF"/>
      </a:dk1>
      <a:lt1>
        <a:sysClr val="window" lastClr="FFFFFF"/>
      </a:lt1>
      <a:dk2>
        <a:srgbClr val="72808A"/>
      </a:dk2>
      <a:lt2>
        <a:srgbClr val="006CB9"/>
      </a:lt2>
      <a:accent1>
        <a:srgbClr val="015998"/>
      </a:accent1>
      <a:accent2>
        <a:srgbClr val="394147"/>
      </a:accent2>
      <a:accent3>
        <a:srgbClr val="12254C"/>
      </a:accent3>
      <a:accent4>
        <a:srgbClr val="D8D8D8"/>
      </a:accent4>
      <a:accent5>
        <a:srgbClr val="FFFFFF"/>
      </a:accent5>
      <a:accent6>
        <a:srgbClr val="FFFFFF"/>
      </a:accent6>
      <a:hlink>
        <a:srgbClr val="FFFFFF"/>
      </a:hlink>
      <a:folHlink>
        <a:srgbClr val="FFFFFF"/>
      </a:folHlink>
    </a:clrScheme>
    <a:fontScheme name="Six Reasons">
      <a:majorFont>
        <a:latin typeface="Novecento wide UltraLight"/>
        <a:ea typeface=""/>
        <a:cs typeface=""/>
      </a:majorFont>
      <a:minorFont>
        <a:latin typeface="Cantar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id="{3A5571BC-B351-4CF5-8DD9-C4D8C1AD02F9}" vid="{D1DC50EA-62EF-421D-930B-37A20EA91019}"/>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spPr>
      <a:bodyPr rtlCol="0" anchor="ctr"/>
      <a:lstStyle>
        <a:defPPr algn="ctr">
          <a:defRPr>
            <a:solidFill>
              <a:schemeClr val="accent5">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29147</TotalTime>
  <Words>2123</Words>
  <Application>Microsoft Office PowerPoint</Application>
  <PresentationFormat>Лист A4 (210x297 мм)</PresentationFormat>
  <Paragraphs>146</Paragraphs>
  <Slides>19</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19</vt:i4>
      </vt:variant>
    </vt:vector>
  </HeadingPairs>
  <TitlesOfParts>
    <vt:vector size="23" baseType="lpstr">
      <vt:lpstr>Оформление по умолчанию</vt:lpstr>
      <vt:lpstr>Six 4:3 Light</vt:lpstr>
      <vt:lpstr>Тема1</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УЦИТ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СтГАУ</dc:creator>
  <cp:lastModifiedBy>Фито</cp:lastModifiedBy>
  <cp:revision>2093</cp:revision>
  <cp:lastPrinted>2017-03-02T12:53:30Z</cp:lastPrinted>
  <dcterms:created xsi:type="dcterms:W3CDTF">2005-12-02T19:39:29Z</dcterms:created>
  <dcterms:modified xsi:type="dcterms:W3CDTF">2023-03-20T10:31:26Z</dcterms:modified>
</cp:coreProperties>
</file>